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8" r:id="rId3"/>
    <p:sldId id="289" r:id="rId4"/>
    <p:sldId id="279" r:id="rId5"/>
    <p:sldId id="257" r:id="rId6"/>
    <p:sldId id="284" r:id="rId7"/>
    <p:sldId id="285" r:id="rId8"/>
    <p:sldId id="286" r:id="rId9"/>
    <p:sldId id="283" r:id="rId10"/>
    <p:sldId id="281" r:id="rId11"/>
    <p:sldId id="278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1C913-4D92-407E-A5C8-45B2CF93659D}" v="165" dt="2020-08-11T18:08:55.602"/>
    <p1510:client id="{E6850213-006E-4095-9DFB-656008361B50}" v="101" dt="2020-08-11T04:47:39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een McAllister" userId="1526c525-eb27-4294-a10b-1469726b6859" providerId="ADAL" clId="{9481C913-4D92-407E-A5C8-45B2CF93659D}"/>
    <pc:docChg chg="undo custSel mod addSld modSld sldOrd">
      <pc:chgData name="Maureen McAllister" userId="1526c525-eb27-4294-a10b-1469726b6859" providerId="ADAL" clId="{9481C913-4D92-407E-A5C8-45B2CF93659D}" dt="2020-08-11T18:08:55.602" v="1256" actId="20577"/>
      <pc:docMkLst>
        <pc:docMk/>
      </pc:docMkLst>
      <pc:sldChg chg="modSp mod">
        <pc:chgData name="Maureen McAllister" userId="1526c525-eb27-4294-a10b-1469726b6859" providerId="ADAL" clId="{9481C913-4D92-407E-A5C8-45B2CF93659D}" dt="2020-08-11T15:49:52.674" v="18" actId="20577"/>
        <pc:sldMkLst>
          <pc:docMk/>
          <pc:sldMk cId="735482855" sldId="257"/>
        </pc:sldMkLst>
        <pc:spChg chg="mod">
          <ac:chgData name="Maureen McAllister" userId="1526c525-eb27-4294-a10b-1469726b6859" providerId="ADAL" clId="{9481C913-4D92-407E-A5C8-45B2CF93659D}" dt="2020-08-11T15:49:52.674" v="18" actId="20577"/>
          <ac:spMkLst>
            <pc:docMk/>
            <pc:sldMk cId="735482855" sldId="257"/>
            <ac:spMk id="2" creationId="{6218461F-4EEB-47AB-B164-554EE82DD0FC}"/>
          </ac:spMkLst>
        </pc:spChg>
      </pc:sldChg>
      <pc:sldChg chg="modSp mod">
        <pc:chgData name="Maureen McAllister" userId="1526c525-eb27-4294-a10b-1469726b6859" providerId="ADAL" clId="{9481C913-4D92-407E-A5C8-45B2CF93659D}" dt="2020-08-11T15:49:11.882" v="12" actId="1076"/>
        <pc:sldMkLst>
          <pc:docMk/>
          <pc:sldMk cId="409973772" sldId="279"/>
        </pc:sldMkLst>
        <pc:spChg chg="mod">
          <ac:chgData name="Maureen McAllister" userId="1526c525-eb27-4294-a10b-1469726b6859" providerId="ADAL" clId="{9481C913-4D92-407E-A5C8-45B2CF93659D}" dt="2020-08-11T15:49:11.882" v="12" actId="1076"/>
          <ac:spMkLst>
            <pc:docMk/>
            <pc:sldMk cId="409973772" sldId="279"/>
            <ac:spMk id="3" creationId="{043A988F-150A-44AC-B576-2BCCA3F01AC0}"/>
          </ac:spMkLst>
        </pc:spChg>
      </pc:sldChg>
      <pc:sldChg chg="modSp mod">
        <pc:chgData name="Maureen McAllister" userId="1526c525-eb27-4294-a10b-1469726b6859" providerId="ADAL" clId="{9481C913-4D92-407E-A5C8-45B2CF93659D}" dt="2020-08-11T15:50:45.506" v="19" actId="20577"/>
        <pc:sldMkLst>
          <pc:docMk/>
          <pc:sldMk cId="3367097373" sldId="281"/>
        </pc:sldMkLst>
        <pc:spChg chg="mod">
          <ac:chgData name="Maureen McAllister" userId="1526c525-eb27-4294-a10b-1469726b6859" providerId="ADAL" clId="{9481C913-4D92-407E-A5C8-45B2CF93659D}" dt="2020-08-11T15:50:45.506" v="19" actId="20577"/>
          <ac:spMkLst>
            <pc:docMk/>
            <pc:sldMk cId="3367097373" sldId="281"/>
            <ac:spMk id="2" creationId="{C40DFE7A-7F8D-41DB-BBE7-B5C54D2E143D}"/>
          </ac:spMkLst>
        </pc:spChg>
      </pc:sldChg>
      <pc:sldChg chg="modSp mod">
        <pc:chgData name="Maureen McAllister" userId="1526c525-eb27-4294-a10b-1469726b6859" providerId="ADAL" clId="{9481C913-4D92-407E-A5C8-45B2CF93659D}" dt="2020-08-11T16:08:46.890" v="595" actId="20577"/>
        <pc:sldMkLst>
          <pc:docMk/>
          <pc:sldMk cId="3571297623" sldId="283"/>
        </pc:sldMkLst>
        <pc:spChg chg="mod">
          <ac:chgData name="Maureen McAllister" userId="1526c525-eb27-4294-a10b-1469726b6859" providerId="ADAL" clId="{9481C913-4D92-407E-A5C8-45B2CF93659D}" dt="2020-08-11T16:08:46.890" v="595" actId="20577"/>
          <ac:spMkLst>
            <pc:docMk/>
            <pc:sldMk cId="3571297623" sldId="283"/>
            <ac:spMk id="3" creationId="{773AF4AB-E81D-458C-8192-AF6593B89078}"/>
          </ac:spMkLst>
        </pc:spChg>
      </pc:sldChg>
      <pc:sldChg chg="modSp mod ord">
        <pc:chgData name="Maureen McAllister" userId="1526c525-eb27-4294-a10b-1469726b6859" providerId="ADAL" clId="{9481C913-4D92-407E-A5C8-45B2CF93659D}" dt="2020-08-11T16:02:24.890" v="415"/>
        <pc:sldMkLst>
          <pc:docMk/>
          <pc:sldMk cId="1888729789" sldId="284"/>
        </pc:sldMkLst>
        <pc:spChg chg="mod">
          <ac:chgData name="Maureen McAllister" userId="1526c525-eb27-4294-a10b-1469726b6859" providerId="ADAL" clId="{9481C913-4D92-407E-A5C8-45B2CF93659D}" dt="2020-08-11T15:48:05.301" v="1"/>
          <ac:spMkLst>
            <pc:docMk/>
            <pc:sldMk cId="1888729789" sldId="284"/>
            <ac:spMk id="3" creationId="{5E4F36F7-7C13-4311-8507-B04AB64EF7AF}"/>
          </ac:spMkLst>
        </pc:spChg>
      </pc:sldChg>
      <pc:sldChg chg="ord">
        <pc:chgData name="Maureen McAllister" userId="1526c525-eb27-4294-a10b-1469726b6859" providerId="ADAL" clId="{9481C913-4D92-407E-A5C8-45B2CF93659D}" dt="2020-08-11T15:57:00.600" v="33"/>
        <pc:sldMkLst>
          <pc:docMk/>
          <pc:sldMk cId="3054677704" sldId="285"/>
        </pc:sldMkLst>
      </pc:sldChg>
      <pc:sldChg chg="addSp delSp modSp new mod ord">
        <pc:chgData name="Maureen McAllister" userId="1526c525-eb27-4294-a10b-1469726b6859" providerId="ADAL" clId="{9481C913-4D92-407E-A5C8-45B2CF93659D}" dt="2020-08-11T16:10:02.679" v="596" actId="1076"/>
        <pc:sldMkLst>
          <pc:docMk/>
          <pc:sldMk cId="1107711162" sldId="287"/>
        </pc:sldMkLst>
        <pc:picChg chg="add del mod">
          <ac:chgData name="Maureen McAllister" userId="1526c525-eb27-4294-a10b-1469726b6859" providerId="ADAL" clId="{9481C913-4D92-407E-A5C8-45B2CF93659D}" dt="2020-08-11T15:55:27.579" v="22" actId="931"/>
          <ac:picMkLst>
            <pc:docMk/>
            <pc:sldMk cId="1107711162" sldId="287"/>
            <ac:picMk id="5" creationId="{3854EB97-B822-4E0D-9609-D08906A88ECD}"/>
          </ac:picMkLst>
        </pc:picChg>
        <pc:picChg chg="add mod">
          <ac:chgData name="Maureen McAllister" userId="1526c525-eb27-4294-a10b-1469726b6859" providerId="ADAL" clId="{9481C913-4D92-407E-A5C8-45B2CF93659D}" dt="2020-08-11T16:10:02.679" v="596" actId="1076"/>
          <ac:picMkLst>
            <pc:docMk/>
            <pc:sldMk cId="1107711162" sldId="287"/>
            <ac:picMk id="7" creationId="{E8A15CC8-AA12-44FF-8551-80AF6D617001}"/>
          </ac:picMkLst>
        </pc:picChg>
      </pc:sldChg>
      <pc:sldChg chg="addSp delSp modSp new mod ord setBg modClrScheme setClrOvrMap chgLayout">
        <pc:chgData name="Maureen McAllister" userId="1526c525-eb27-4294-a10b-1469726b6859" providerId="ADAL" clId="{9481C913-4D92-407E-A5C8-45B2CF93659D}" dt="2020-08-11T16:07:37.275" v="504" actId="1076"/>
        <pc:sldMkLst>
          <pc:docMk/>
          <pc:sldMk cId="2136635446" sldId="288"/>
        </pc:sldMkLst>
        <pc:spChg chg="mod ord">
          <ac:chgData name="Maureen McAllister" userId="1526c525-eb27-4294-a10b-1469726b6859" providerId="ADAL" clId="{9481C913-4D92-407E-A5C8-45B2CF93659D}" dt="2020-08-11T16:07:37.275" v="504" actId="1076"/>
          <ac:spMkLst>
            <pc:docMk/>
            <pc:sldMk cId="2136635446" sldId="288"/>
            <ac:spMk id="2" creationId="{63CEF4B0-6F16-451B-8553-085334659F29}"/>
          </ac:spMkLst>
        </pc:spChg>
        <pc:spChg chg="del">
          <ac:chgData name="Maureen McAllister" userId="1526c525-eb27-4294-a10b-1469726b6859" providerId="ADAL" clId="{9481C913-4D92-407E-A5C8-45B2CF93659D}" dt="2020-08-11T15:58:09.323" v="106" actId="700"/>
          <ac:spMkLst>
            <pc:docMk/>
            <pc:sldMk cId="2136635446" sldId="288"/>
            <ac:spMk id="3" creationId="{0309C7E2-83D5-4068-8557-0AE28D5422E8}"/>
          </ac:spMkLst>
        </pc:spChg>
        <pc:spChg chg="del mod ord">
          <ac:chgData name="Maureen McAllister" userId="1526c525-eb27-4294-a10b-1469726b6859" providerId="ADAL" clId="{9481C913-4D92-407E-A5C8-45B2CF93659D}" dt="2020-08-11T15:58:09.323" v="106" actId="700"/>
          <ac:spMkLst>
            <pc:docMk/>
            <pc:sldMk cId="2136635446" sldId="288"/>
            <ac:spMk id="4" creationId="{55468DA7-10E3-477C-9CE2-96DD42DC904D}"/>
          </ac:spMkLst>
        </pc:spChg>
        <pc:spChg chg="add mod ord">
          <ac:chgData name="Maureen McAllister" userId="1526c525-eb27-4294-a10b-1469726b6859" providerId="ADAL" clId="{9481C913-4D92-407E-A5C8-45B2CF93659D}" dt="2020-08-11T16:07:34.216" v="503" actId="1076"/>
          <ac:spMkLst>
            <pc:docMk/>
            <pc:sldMk cId="2136635446" sldId="288"/>
            <ac:spMk id="5" creationId="{154E46C8-E355-4934-838F-25E95BDACCBD}"/>
          </ac:spMkLst>
        </pc:spChg>
        <pc:spChg chg="add del">
          <ac:chgData name="Maureen McAllister" userId="1526c525-eb27-4294-a10b-1469726b6859" providerId="ADAL" clId="{9481C913-4D92-407E-A5C8-45B2CF93659D}" dt="2020-08-11T16:06:33.699" v="493" actId="26606"/>
          <ac:spMkLst>
            <pc:docMk/>
            <pc:sldMk cId="2136635446" sldId="288"/>
            <ac:spMk id="8" creationId="{5A59F003-E00A-43F9-91DC-CC54E3B87466}"/>
          </ac:spMkLst>
        </pc:spChg>
        <pc:spChg chg="add del">
          <ac:chgData name="Maureen McAllister" userId="1526c525-eb27-4294-a10b-1469726b6859" providerId="ADAL" clId="{9481C913-4D92-407E-A5C8-45B2CF93659D}" dt="2020-08-11T16:06:33.699" v="493" actId="26606"/>
          <ac:spMkLst>
            <pc:docMk/>
            <pc:sldMk cId="2136635446" sldId="288"/>
            <ac:spMk id="10" creationId="{D74A4382-E3AD-430A-9A1F-DFA3E0E77A7D}"/>
          </ac:spMkLst>
        </pc:spChg>
        <pc:spChg chg="add del">
          <ac:chgData name="Maureen McAllister" userId="1526c525-eb27-4294-a10b-1469726b6859" providerId="ADAL" clId="{9481C913-4D92-407E-A5C8-45B2CF93659D}" dt="2020-08-11T16:05:05.611" v="478" actId="26606"/>
          <ac:spMkLst>
            <pc:docMk/>
            <pc:sldMk cId="2136635446" sldId="288"/>
            <ac:spMk id="11" creationId="{5A59F003-E00A-43F9-91DC-CC54E3B87466}"/>
          </ac:spMkLst>
        </pc:spChg>
        <pc:spChg chg="add del">
          <ac:chgData name="Maureen McAllister" userId="1526c525-eb27-4294-a10b-1469726b6859" providerId="ADAL" clId="{9481C913-4D92-407E-A5C8-45B2CF93659D}" dt="2020-08-11T16:06:33.699" v="493" actId="26606"/>
          <ac:spMkLst>
            <pc:docMk/>
            <pc:sldMk cId="2136635446" sldId="288"/>
            <ac:spMk id="12" creationId="{79F40191-0F44-4FD1-82CC-ACB507C14BE6}"/>
          </ac:spMkLst>
        </pc:spChg>
        <pc:spChg chg="add del">
          <ac:chgData name="Maureen McAllister" userId="1526c525-eb27-4294-a10b-1469726b6859" providerId="ADAL" clId="{9481C913-4D92-407E-A5C8-45B2CF93659D}" dt="2020-08-11T16:05:05.611" v="478" actId="26606"/>
          <ac:spMkLst>
            <pc:docMk/>
            <pc:sldMk cId="2136635446" sldId="288"/>
            <ac:spMk id="13" creationId="{D74A4382-E3AD-430A-9A1F-DFA3E0E77A7D}"/>
          </ac:spMkLst>
        </pc:spChg>
        <pc:spChg chg="add del">
          <ac:chgData name="Maureen McAllister" userId="1526c525-eb27-4294-a10b-1469726b6859" providerId="ADAL" clId="{9481C913-4D92-407E-A5C8-45B2CF93659D}" dt="2020-08-11T16:05:05.611" v="478" actId="26606"/>
          <ac:spMkLst>
            <pc:docMk/>
            <pc:sldMk cId="2136635446" sldId="288"/>
            <ac:spMk id="15" creationId="{79F40191-0F44-4FD1-82CC-ACB507C14BE6}"/>
          </ac:spMkLst>
        </pc:spChg>
        <pc:spChg chg="add">
          <ac:chgData name="Maureen McAllister" userId="1526c525-eb27-4294-a10b-1469726b6859" providerId="ADAL" clId="{9481C913-4D92-407E-A5C8-45B2CF93659D}" dt="2020-08-11T16:06:33.699" v="493" actId="26606"/>
          <ac:spMkLst>
            <pc:docMk/>
            <pc:sldMk cId="2136635446" sldId="288"/>
            <ac:spMk id="17" creationId="{0671A8AE-40A1-4631-A6B8-581AFF065482}"/>
          </ac:spMkLst>
        </pc:spChg>
        <pc:spChg chg="add">
          <ac:chgData name="Maureen McAllister" userId="1526c525-eb27-4294-a10b-1469726b6859" providerId="ADAL" clId="{9481C913-4D92-407E-A5C8-45B2CF93659D}" dt="2020-08-11T16:06:33.699" v="493" actId="26606"/>
          <ac:spMkLst>
            <pc:docMk/>
            <pc:sldMk cId="2136635446" sldId="288"/>
            <ac:spMk id="19" creationId="{AB58EF07-17C2-48CF-ABB0-EEF1F17CB8F0}"/>
          </ac:spMkLst>
        </pc:spChg>
        <pc:spChg chg="add">
          <ac:chgData name="Maureen McAllister" userId="1526c525-eb27-4294-a10b-1469726b6859" providerId="ADAL" clId="{9481C913-4D92-407E-A5C8-45B2CF93659D}" dt="2020-08-11T16:06:33.699" v="493" actId="26606"/>
          <ac:spMkLst>
            <pc:docMk/>
            <pc:sldMk cId="2136635446" sldId="288"/>
            <ac:spMk id="21" creationId="{AF2F604E-43BE-4DC3-B983-E071523364F8}"/>
          </ac:spMkLst>
        </pc:spChg>
        <pc:spChg chg="add">
          <ac:chgData name="Maureen McAllister" userId="1526c525-eb27-4294-a10b-1469726b6859" providerId="ADAL" clId="{9481C913-4D92-407E-A5C8-45B2CF93659D}" dt="2020-08-11T16:06:33.699" v="493" actId="26606"/>
          <ac:spMkLst>
            <pc:docMk/>
            <pc:sldMk cId="2136635446" sldId="288"/>
            <ac:spMk id="23" creationId="{08C9B587-E65E-4B52-B37C-ABEBB6E87928}"/>
          </ac:spMkLst>
        </pc:spChg>
        <pc:picChg chg="add del">
          <ac:chgData name="Maureen McAllister" userId="1526c525-eb27-4294-a10b-1469726b6859" providerId="ADAL" clId="{9481C913-4D92-407E-A5C8-45B2CF93659D}" dt="2020-08-11T16:05:05.611" v="478" actId="26606"/>
          <ac:picMkLst>
            <pc:docMk/>
            <pc:sldMk cId="2136635446" sldId="288"/>
            <ac:picMk id="7" creationId="{D4E04C65-ECFF-49C5-809D-DFA4298CEFF7}"/>
          </ac:picMkLst>
        </pc:picChg>
        <pc:picChg chg="add mod">
          <ac:chgData name="Maureen McAllister" userId="1526c525-eb27-4294-a10b-1469726b6859" providerId="ADAL" clId="{9481C913-4D92-407E-A5C8-45B2CF93659D}" dt="2020-08-11T16:06:33.699" v="493" actId="26606"/>
          <ac:picMkLst>
            <pc:docMk/>
            <pc:sldMk cId="2136635446" sldId="288"/>
            <ac:picMk id="9" creationId="{D4E04C65-ECFF-49C5-809D-DFA4298CEFF7}"/>
          </ac:picMkLst>
        </pc:picChg>
      </pc:sldChg>
      <pc:sldChg chg="addSp delSp modSp new mod ord setBg">
        <pc:chgData name="Maureen McAllister" userId="1526c525-eb27-4294-a10b-1469726b6859" providerId="ADAL" clId="{9481C913-4D92-407E-A5C8-45B2CF93659D}" dt="2020-08-11T18:08:55.602" v="1256" actId="20577"/>
        <pc:sldMkLst>
          <pc:docMk/>
          <pc:sldMk cId="2548442367" sldId="289"/>
        </pc:sldMkLst>
        <pc:spChg chg="mod">
          <ac:chgData name="Maureen McAllister" userId="1526c525-eb27-4294-a10b-1469726b6859" providerId="ADAL" clId="{9481C913-4D92-407E-A5C8-45B2CF93659D}" dt="2020-08-11T18:05:38.774" v="1101" actId="26606"/>
          <ac:spMkLst>
            <pc:docMk/>
            <pc:sldMk cId="2548442367" sldId="289"/>
            <ac:spMk id="2" creationId="{C9A26AD8-E371-4CC0-9552-EFE905BFA24B}"/>
          </ac:spMkLst>
        </pc:spChg>
        <pc:spChg chg="add del mod">
          <ac:chgData name="Maureen McAllister" userId="1526c525-eb27-4294-a10b-1469726b6859" providerId="ADAL" clId="{9481C913-4D92-407E-A5C8-45B2CF93659D}" dt="2020-08-11T18:05:38.774" v="1101" actId="26606"/>
          <ac:spMkLst>
            <pc:docMk/>
            <pc:sldMk cId="2548442367" sldId="289"/>
            <ac:spMk id="3" creationId="{1BF6F32D-4605-4100-AC35-25AC034F3DD4}"/>
          </ac:spMkLst>
        </pc:spChg>
        <pc:spChg chg="add del">
          <ac:chgData name="Maureen McAllister" userId="1526c525-eb27-4294-a10b-1469726b6859" providerId="ADAL" clId="{9481C913-4D92-407E-A5C8-45B2CF93659D}" dt="2020-08-11T18:05:38.728" v="1100" actId="26606"/>
          <ac:spMkLst>
            <pc:docMk/>
            <pc:sldMk cId="2548442367" sldId="289"/>
            <ac:spMk id="9" creationId="{53B021B3-DE93-4AB7-8A18-CF5F1CED88B8}"/>
          </ac:spMkLst>
        </pc:spChg>
        <pc:spChg chg="add del">
          <ac:chgData name="Maureen McAllister" userId="1526c525-eb27-4294-a10b-1469726b6859" providerId="ADAL" clId="{9481C913-4D92-407E-A5C8-45B2CF93659D}" dt="2020-08-11T18:05:38.728" v="1100" actId="26606"/>
          <ac:spMkLst>
            <pc:docMk/>
            <pc:sldMk cId="2548442367" sldId="289"/>
            <ac:spMk id="11" creationId="{52D502E5-F6B4-4D58-B4AE-FC466FF15EE8}"/>
          </ac:spMkLst>
        </pc:spChg>
        <pc:spChg chg="add del">
          <ac:chgData name="Maureen McAllister" userId="1526c525-eb27-4294-a10b-1469726b6859" providerId="ADAL" clId="{9481C913-4D92-407E-A5C8-45B2CF93659D}" dt="2020-08-11T18:05:38.728" v="1100" actId="26606"/>
          <ac:spMkLst>
            <pc:docMk/>
            <pc:sldMk cId="2548442367" sldId="289"/>
            <ac:spMk id="13" creationId="{9DECDBF4-02B6-4BB4-B65B-B8107AD6A9E8}"/>
          </ac:spMkLst>
        </pc:spChg>
        <pc:spChg chg="add">
          <ac:chgData name="Maureen McAllister" userId="1526c525-eb27-4294-a10b-1469726b6859" providerId="ADAL" clId="{9481C913-4D92-407E-A5C8-45B2CF93659D}" dt="2020-08-11T18:05:38.774" v="1101" actId="26606"/>
          <ac:spMkLst>
            <pc:docMk/>
            <pc:sldMk cId="2548442367" sldId="289"/>
            <ac:spMk id="15" creationId="{AE2B703B-46F9-481A-A605-82E2A828C4FA}"/>
          </ac:spMkLst>
        </pc:spChg>
        <pc:spChg chg="add">
          <ac:chgData name="Maureen McAllister" userId="1526c525-eb27-4294-a10b-1469726b6859" providerId="ADAL" clId="{9481C913-4D92-407E-A5C8-45B2CF93659D}" dt="2020-08-11T18:05:38.774" v="1101" actId="26606"/>
          <ac:spMkLst>
            <pc:docMk/>
            <pc:sldMk cId="2548442367" sldId="289"/>
            <ac:spMk id="16" creationId="{F13BE4D7-0C3D-4906-B230-A1C5B4665CCF}"/>
          </ac:spMkLst>
        </pc:spChg>
        <pc:graphicFrameChg chg="add del">
          <ac:chgData name="Maureen McAllister" userId="1526c525-eb27-4294-a10b-1469726b6859" providerId="ADAL" clId="{9481C913-4D92-407E-A5C8-45B2CF93659D}" dt="2020-08-11T18:05:38.728" v="1100" actId="26606"/>
          <ac:graphicFrameMkLst>
            <pc:docMk/>
            <pc:sldMk cId="2548442367" sldId="289"/>
            <ac:graphicFrameMk id="5" creationId="{2B98D1C5-37ED-4B3D-82C0-6C7E741D0093}"/>
          </ac:graphicFrameMkLst>
        </pc:graphicFrameChg>
        <pc:graphicFrameChg chg="add mod">
          <ac:chgData name="Maureen McAllister" userId="1526c525-eb27-4294-a10b-1469726b6859" providerId="ADAL" clId="{9481C913-4D92-407E-A5C8-45B2CF93659D}" dt="2020-08-11T18:08:55.602" v="1256" actId="20577"/>
          <ac:graphicFrameMkLst>
            <pc:docMk/>
            <pc:sldMk cId="2548442367" sldId="289"/>
            <ac:graphicFrameMk id="17" creationId="{C07979A5-8DC5-4DE4-87CF-652048B64158}"/>
          </ac:graphicFrameMkLst>
        </pc:graphicFrameChg>
      </pc:sldChg>
    </pc:docChg>
  </pc:docChgLst>
  <pc:docChgLst>
    <pc:chgData name="Maureen McAllister" userId="1526c525-eb27-4294-a10b-1469726b6859" providerId="ADAL" clId="{E6850213-006E-4095-9DFB-656008361B50}"/>
    <pc:docChg chg="undo redo custSel mod addSld delSld modSld sldOrd modMainMaster addSection delSection">
      <pc:chgData name="Maureen McAllister" userId="1526c525-eb27-4294-a10b-1469726b6859" providerId="ADAL" clId="{E6850213-006E-4095-9DFB-656008361B50}" dt="2020-08-11T04:48:41.269" v="7030" actId="20577"/>
      <pc:docMkLst>
        <pc:docMk/>
      </pc:docMkLst>
      <pc:sldChg chg="addSp modSp del mod setBg">
        <pc:chgData name="Maureen McAllister" userId="1526c525-eb27-4294-a10b-1469726b6859" providerId="ADAL" clId="{E6850213-006E-4095-9DFB-656008361B50}" dt="2020-08-11T04:15:56.039" v="5607" actId="47"/>
        <pc:sldMkLst>
          <pc:docMk/>
          <pc:sldMk cId="3081997708" sldId="256"/>
        </pc:sldMkLst>
        <pc:spChg chg="add mod">
          <ac:chgData name="Maureen McAllister" userId="1526c525-eb27-4294-a10b-1469726b6859" providerId="ADAL" clId="{E6850213-006E-4095-9DFB-656008361B50}" dt="2020-08-11T01:33:25.963" v="17" actId="14100"/>
          <ac:spMkLst>
            <pc:docMk/>
            <pc:sldMk cId="3081997708" sldId="256"/>
            <ac:spMk id="6" creationId="{09A66588-C753-4F97-97AE-62FD8B5E7ECB}"/>
          </ac:spMkLst>
        </pc:spChg>
        <pc:picChg chg="add mod">
          <ac:chgData name="Maureen McAllister" userId="1526c525-eb27-4294-a10b-1469726b6859" providerId="ADAL" clId="{E6850213-006E-4095-9DFB-656008361B50}" dt="2020-08-11T01:32:39.818" v="12" actId="1076"/>
          <ac:picMkLst>
            <pc:docMk/>
            <pc:sldMk cId="3081997708" sldId="256"/>
            <ac:picMk id="5" creationId="{CC390240-464E-40C3-BAE3-D41581E7CC09}"/>
          </ac:picMkLst>
        </pc:picChg>
        <pc:picChg chg="add mod">
          <ac:chgData name="Maureen McAllister" userId="1526c525-eb27-4294-a10b-1469726b6859" providerId="ADAL" clId="{E6850213-006E-4095-9DFB-656008361B50}" dt="2020-08-11T01:33:48.442" v="23" actId="1076"/>
          <ac:picMkLst>
            <pc:docMk/>
            <pc:sldMk cId="3081997708" sldId="256"/>
            <ac:picMk id="8" creationId="{3CC510BF-0A2A-4198-BC87-36D552DB6054}"/>
          </ac:picMkLst>
        </pc:picChg>
      </pc:sldChg>
      <pc:sldChg chg="addSp delSp modSp new mod ord">
        <pc:chgData name="Maureen McAllister" userId="1526c525-eb27-4294-a10b-1469726b6859" providerId="ADAL" clId="{E6850213-006E-4095-9DFB-656008361B50}" dt="2020-08-11T04:41:37.290" v="6838"/>
        <pc:sldMkLst>
          <pc:docMk/>
          <pc:sldMk cId="735482855" sldId="257"/>
        </pc:sldMkLst>
        <pc:spChg chg="add mod">
          <ac:chgData name="Maureen McAllister" userId="1526c525-eb27-4294-a10b-1469726b6859" providerId="ADAL" clId="{E6850213-006E-4095-9DFB-656008361B50}" dt="2020-08-11T04:20:09.103" v="5754" actId="207"/>
          <ac:spMkLst>
            <pc:docMk/>
            <pc:sldMk cId="735482855" sldId="257"/>
            <ac:spMk id="2" creationId="{6218461F-4EEB-47AB-B164-554EE82DD0FC}"/>
          </ac:spMkLst>
        </pc:spChg>
        <pc:spChg chg="add del mod">
          <ac:chgData name="Maureen McAllister" userId="1526c525-eb27-4294-a10b-1469726b6859" providerId="ADAL" clId="{E6850213-006E-4095-9DFB-656008361B50}" dt="2020-08-11T04:16:39.270" v="5650"/>
          <ac:spMkLst>
            <pc:docMk/>
            <pc:sldMk cId="735482855" sldId="257"/>
            <ac:spMk id="4" creationId="{3531D5A9-9C07-47CA-B69B-E04D573AAF51}"/>
          </ac:spMkLst>
        </pc:spChg>
        <pc:picChg chg="add mod">
          <ac:chgData name="Maureen McAllister" userId="1526c525-eb27-4294-a10b-1469726b6859" providerId="ADAL" clId="{E6850213-006E-4095-9DFB-656008361B50}" dt="2020-08-11T01:35:01.769" v="27" actId="962"/>
          <ac:picMkLst>
            <pc:docMk/>
            <pc:sldMk cId="735482855" sldId="257"/>
            <ac:picMk id="3" creationId="{46F8BB79-B4D4-495D-8753-5F8B30EDBC31}"/>
          </ac:picMkLst>
        </pc:picChg>
      </pc:sldChg>
      <pc:sldChg chg="delSp modSp add del mod ord">
        <pc:chgData name="Maureen McAllister" userId="1526c525-eb27-4294-a10b-1469726b6859" providerId="ADAL" clId="{E6850213-006E-4095-9DFB-656008361B50}" dt="2020-08-11T04:33:44.330" v="6489" actId="47"/>
        <pc:sldMkLst>
          <pc:docMk/>
          <pc:sldMk cId="3427173712" sldId="258"/>
        </pc:sldMkLst>
        <pc:spChg chg="del mod">
          <ac:chgData name="Maureen McAllister" userId="1526c525-eb27-4294-a10b-1469726b6859" providerId="ADAL" clId="{E6850213-006E-4095-9DFB-656008361B50}" dt="2020-08-11T04:17:03.991" v="5663"/>
          <ac:spMkLst>
            <pc:docMk/>
            <pc:sldMk cId="3427173712" sldId="258"/>
            <ac:spMk id="4" creationId="{3531D5A9-9C07-47CA-B69B-E04D573AAF51}"/>
          </ac:spMkLst>
        </pc:spChg>
        <pc:picChg chg="mod">
          <ac:chgData name="Maureen McAllister" userId="1526c525-eb27-4294-a10b-1469726b6859" providerId="ADAL" clId="{E6850213-006E-4095-9DFB-656008361B50}" dt="2020-08-11T01:47:09.360" v="464" actId="1076"/>
          <ac:picMkLst>
            <pc:docMk/>
            <pc:sldMk cId="3427173712" sldId="258"/>
            <ac:picMk id="3" creationId="{46F8BB79-B4D4-495D-8753-5F8B30EDBC31}"/>
          </ac:picMkLst>
        </pc:picChg>
      </pc:sldChg>
      <pc:sldChg chg="addSp modSp new del mod ord setBg modAnim">
        <pc:chgData name="Maureen McAllister" userId="1526c525-eb27-4294-a10b-1469726b6859" providerId="ADAL" clId="{E6850213-006E-4095-9DFB-656008361B50}" dt="2020-08-11T04:16:05.999" v="5614" actId="47"/>
        <pc:sldMkLst>
          <pc:docMk/>
          <pc:sldMk cId="2359675614" sldId="259"/>
        </pc:sldMkLst>
        <pc:spChg chg="add mod">
          <ac:chgData name="Maureen McAllister" userId="1526c525-eb27-4294-a10b-1469726b6859" providerId="ADAL" clId="{E6850213-006E-4095-9DFB-656008361B50}" dt="2020-08-11T01:48:44.667" v="501" actId="122"/>
          <ac:spMkLst>
            <pc:docMk/>
            <pc:sldMk cId="2359675614" sldId="259"/>
            <ac:spMk id="3" creationId="{B85566EE-A492-42D0-9037-8BA30C44114E}"/>
          </ac:spMkLst>
        </pc:spChg>
        <pc:picChg chg="add mod">
          <ac:chgData name="Maureen McAllister" userId="1526c525-eb27-4294-a10b-1469726b6859" providerId="ADAL" clId="{E6850213-006E-4095-9DFB-656008361B50}" dt="2020-08-11T01:48:02.883" v="472" actId="1076"/>
          <ac:picMkLst>
            <pc:docMk/>
            <pc:sldMk cId="2359675614" sldId="259"/>
            <ac:picMk id="2" creationId="{89B05AA6-A009-4E98-BE1D-123FB6F44437}"/>
          </ac:picMkLst>
        </pc:picChg>
      </pc:sldChg>
      <pc:sldChg chg="addSp delSp modSp new del mod setBg modClrScheme chgLayout">
        <pc:chgData name="Maureen McAllister" userId="1526c525-eb27-4294-a10b-1469726b6859" providerId="ADAL" clId="{E6850213-006E-4095-9DFB-656008361B50}" dt="2020-08-11T04:16:02.522" v="5609" actId="47"/>
        <pc:sldMkLst>
          <pc:docMk/>
          <pc:sldMk cId="11863057" sldId="260"/>
        </pc:sldMkLst>
        <pc:spChg chg="mod ord">
          <ac:chgData name="Maureen McAllister" userId="1526c525-eb27-4294-a10b-1469726b6859" providerId="ADAL" clId="{E6850213-006E-4095-9DFB-656008361B50}" dt="2020-08-11T01:51:34.345" v="515" actId="26606"/>
          <ac:spMkLst>
            <pc:docMk/>
            <pc:sldMk cId="11863057" sldId="260"/>
            <ac:spMk id="2" creationId="{7B0546A4-2C7A-43CC-AD53-92F5E9CBEC32}"/>
          </ac:spMkLst>
        </pc:spChg>
        <pc:spChg chg="del">
          <ac:chgData name="Maureen McAllister" userId="1526c525-eb27-4294-a10b-1469726b6859" providerId="ADAL" clId="{E6850213-006E-4095-9DFB-656008361B50}" dt="2020-08-11T01:51:19.880" v="513" actId="700"/>
          <ac:spMkLst>
            <pc:docMk/>
            <pc:sldMk cId="11863057" sldId="260"/>
            <ac:spMk id="3" creationId="{D5CDABFC-F649-489C-87D3-02D4E16B668D}"/>
          </ac:spMkLst>
        </pc:spChg>
        <pc:spChg chg="del">
          <ac:chgData name="Maureen McAllister" userId="1526c525-eb27-4294-a10b-1469726b6859" providerId="ADAL" clId="{E6850213-006E-4095-9DFB-656008361B50}" dt="2020-08-11T01:51:19.880" v="513" actId="700"/>
          <ac:spMkLst>
            <pc:docMk/>
            <pc:sldMk cId="11863057" sldId="260"/>
            <ac:spMk id="4" creationId="{064D42FF-F3CA-4198-A53C-B805CD88085D}"/>
          </ac:spMkLst>
        </pc:spChg>
        <pc:spChg chg="add mod ord">
          <ac:chgData name="Maureen McAllister" userId="1526c525-eb27-4294-a10b-1469726b6859" providerId="ADAL" clId="{E6850213-006E-4095-9DFB-656008361B50}" dt="2020-08-11T01:57:07.454" v="1085" actId="20577"/>
          <ac:spMkLst>
            <pc:docMk/>
            <pc:sldMk cId="11863057" sldId="260"/>
            <ac:spMk id="5" creationId="{01741E23-ECF3-4AB9-9DE8-05E5DA189E83}"/>
          </ac:spMkLst>
        </pc:spChg>
        <pc:spChg chg="add">
          <ac:chgData name="Maureen McAllister" userId="1526c525-eb27-4294-a10b-1469726b6859" providerId="ADAL" clId="{E6850213-006E-4095-9DFB-656008361B50}" dt="2020-08-11T01:51:34.345" v="515" actId="26606"/>
          <ac:spMkLst>
            <pc:docMk/>
            <pc:sldMk cId="11863057" sldId="260"/>
            <ac:spMk id="10" creationId="{389575E1-3389-451A-A5F7-27854C25C599}"/>
          </ac:spMkLst>
        </pc:spChg>
        <pc:spChg chg="add">
          <ac:chgData name="Maureen McAllister" userId="1526c525-eb27-4294-a10b-1469726b6859" providerId="ADAL" clId="{E6850213-006E-4095-9DFB-656008361B50}" dt="2020-08-11T01:51:34.345" v="515" actId="26606"/>
          <ac:spMkLst>
            <pc:docMk/>
            <pc:sldMk cId="11863057" sldId="260"/>
            <ac:spMk id="12" creationId="{A53CCC5C-D88E-40FB-B30B-23DCDBD01D37}"/>
          </ac:spMkLst>
        </pc:spChg>
        <pc:spChg chg="add">
          <ac:chgData name="Maureen McAllister" userId="1526c525-eb27-4294-a10b-1469726b6859" providerId="ADAL" clId="{E6850213-006E-4095-9DFB-656008361B50}" dt="2020-08-11T01:51:34.345" v="515" actId="26606"/>
          <ac:spMkLst>
            <pc:docMk/>
            <pc:sldMk cId="11863057" sldId="260"/>
            <ac:spMk id="14" creationId="{081E4A58-353D-44AE-B2FC-2A74E2E400F7}"/>
          </ac:spMkLst>
        </pc:spChg>
      </pc:sldChg>
      <pc:sldChg chg="modSp add del mod ord">
        <pc:chgData name="Maureen McAllister" userId="1526c525-eb27-4294-a10b-1469726b6859" providerId="ADAL" clId="{E6850213-006E-4095-9DFB-656008361B50}" dt="2020-08-11T04:16:05.206" v="5613" actId="47"/>
        <pc:sldMkLst>
          <pc:docMk/>
          <pc:sldMk cId="2760653042" sldId="261"/>
        </pc:sldMkLst>
        <pc:spChg chg="mod">
          <ac:chgData name="Maureen McAllister" userId="1526c525-eb27-4294-a10b-1469726b6859" providerId="ADAL" clId="{E6850213-006E-4095-9DFB-656008361B50}" dt="2020-08-11T01:54:56.814" v="842" actId="20577"/>
          <ac:spMkLst>
            <pc:docMk/>
            <pc:sldMk cId="2760653042" sldId="261"/>
            <ac:spMk id="2" creationId="{7B0546A4-2C7A-43CC-AD53-92F5E9CBEC32}"/>
          </ac:spMkLst>
        </pc:spChg>
        <pc:spChg chg="mod">
          <ac:chgData name="Maureen McAllister" userId="1526c525-eb27-4294-a10b-1469726b6859" providerId="ADAL" clId="{E6850213-006E-4095-9DFB-656008361B50}" dt="2020-08-11T01:59:34.766" v="1291" actId="6549"/>
          <ac:spMkLst>
            <pc:docMk/>
            <pc:sldMk cId="2760653042" sldId="261"/>
            <ac:spMk id="5" creationId="{01741E23-ECF3-4AB9-9DE8-05E5DA189E83}"/>
          </ac:spMkLst>
        </pc:spChg>
      </pc:sldChg>
      <pc:sldChg chg="modSp add del mod setBg">
        <pc:chgData name="Maureen McAllister" userId="1526c525-eb27-4294-a10b-1469726b6859" providerId="ADAL" clId="{E6850213-006E-4095-9DFB-656008361B50}" dt="2020-08-11T04:16:03.948" v="5611" actId="47"/>
        <pc:sldMkLst>
          <pc:docMk/>
          <pc:sldMk cId="2650444079" sldId="262"/>
        </pc:sldMkLst>
        <pc:spChg chg="mod">
          <ac:chgData name="Maureen McAllister" userId="1526c525-eb27-4294-a10b-1469726b6859" providerId="ADAL" clId="{E6850213-006E-4095-9DFB-656008361B50}" dt="2020-08-11T01:54:41.832" v="821" actId="20577"/>
          <ac:spMkLst>
            <pc:docMk/>
            <pc:sldMk cId="2650444079" sldId="262"/>
            <ac:spMk id="2" creationId="{7B0546A4-2C7A-43CC-AD53-92F5E9CBEC32}"/>
          </ac:spMkLst>
        </pc:spChg>
        <pc:spChg chg="mod">
          <ac:chgData name="Maureen McAllister" userId="1526c525-eb27-4294-a10b-1469726b6859" providerId="ADAL" clId="{E6850213-006E-4095-9DFB-656008361B50}" dt="2020-08-11T01:57:02.356" v="1084" actId="20577"/>
          <ac:spMkLst>
            <pc:docMk/>
            <pc:sldMk cId="2650444079" sldId="262"/>
            <ac:spMk id="5" creationId="{01741E23-ECF3-4AB9-9DE8-05E5DA189E83}"/>
          </ac:spMkLst>
        </pc:spChg>
      </pc:sldChg>
      <pc:sldChg chg="addSp delSp modSp add del mod ord setBg delAnim modAnim">
        <pc:chgData name="Maureen McAllister" userId="1526c525-eb27-4294-a10b-1469726b6859" providerId="ADAL" clId="{E6850213-006E-4095-9DFB-656008361B50}" dt="2020-08-11T04:16:01.296" v="5608" actId="47"/>
        <pc:sldMkLst>
          <pc:docMk/>
          <pc:sldMk cId="1445868588" sldId="263"/>
        </pc:sldMkLst>
        <pc:spChg chg="mod">
          <ac:chgData name="Maureen McAllister" userId="1526c525-eb27-4294-a10b-1469726b6859" providerId="ADAL" clId="{E6850213-006E-4095-9DFB-656008361B50}" dt="2020-08-11T02:09:15.889" v="1441" actId="1076"/>
          <ac:spMkLst>
            <pc:docMk/>
            <pc:sldMk cId="1445868588" sldId="263"/>
            <ac:spMk id="3" creationId="{B85566EE-A492-42D0-9037-8BA30C44114E}"/>
          </ac:spMkLst>
        </pc:spChg>
        <pc:picChg chg="del">
          <ac:chgData name="Maureen McAllister" userId="1526c525-eb27-4294-a10b-1469726b6859" providerId="ADAL" clId="{E6850213-006E-4095-9DFB-656008361B50}" dt="2020-08-11T02:08:31.172" v="1430" actId="478"/>
          <ac:picMkLst>
            <pc:docMk/>
            <pc:sldMk cId="1445868588" sldId="263"/>
            <ac:picMk id="2" creationId="{89B05AA6-A009-4E98-BE1D-123FB6F44437}"/>
          </ac:picMkLst>
        </pc:picChg>
        <pc:picChg chg="add mod">
          <ac:chgData name="Maureen McAllister" userId="1526c525-eb27-4294-a10b-1469726b6859" providerId="ADAL" clId="{E6850213-006E-4095-9DFB-656008361B50}" dt="2020-08-11T02:09:11.293" v="1440" actId="1076"/>
          <ac:picMkLst>
            <pc:docMk/>
            <pc:sldMk cId="1445868588" sldId="263"/>
            <ac:picMk id="4" creationId="{FEE999DF-8312-4941-BDD3-8A5FA78C2023}"/>
          </ac:picMkLst>
        </pc:picChg>
      </pc:sldChg>
      <pc:sldChg chg="addSp delSp modSp add del mod setBg delAnim modAnim">
        <pc:chgData name="Maureen McAllister" userId="1526c525-eb27-4294-a10b-1469726b6859" providerId="ADAL" clId="{E6850213-006E-4095-9DFB-656008361B50}" dt="2020-08-11T04:16:04.603" v="5612" actId="47"/>
        <pc:sldMkLst>
          <pc:docMk/>
          <pc:sldMk cId="216438019" sldId="264"/>
        </pc:sldMkLst>
        <pc:spChg chg="mod">
          <ac:chgData name="Maureen McAllister" userId="1526c525-eb27-4294-a10b-1469726b6859" providerId="ADAL" clId="{E6850213-006E-4095-9DFB-656008361B50}" dt="2020-08-11T02:03:19.873" v="1408" actId="14100"/>
          <ac:spMkLst>
            <pc:docMk/>
            <pc:sldMk cId="216438019" sldId="264"/>
            <ac:spMk id="3" creationId="{B85566EE-A492-42D0-9037-8BA30C44114E}"/>
          </ac:spMkLst>
        </pc:spChg>
        <pc:picChg chg="del">
          <ac:chgData name="Maureen McAllister" userId="1526c525-eb27-4294-a10b-1469726b6859" providerId="ADAL" clId="{E6850213-006E-4095-9DFB-656008361B50}" dt="2020-08-11T02:03:22.873" v="1409" actId="478"/>
          <ac:picMkLst>
            <pc:docMk/>
            <pc:sldMk cId="216438019" sldId="264"/>
            <ac:picMk id="2" creationId="{89B05AA6-A009-4E98-BE1D-123FB6F44437}"/>
          </ac:picMkLst>
        </pc:picChg>
        <pc:picChg chg="add mod">
          <ac:chgData name="Maureen McAllister" userId="1526c525-eb27-4294-a10b-1469726b6859" providerId="ADAL" clId="{E6850213-006E-4095-9DFB-656008361B50}" dt="2020-08-11T02:03:43.745" v="1414" actId="1076"/>
          <ac:picMkLst>
            <pc:docMk/>
            <pc:sldMk cId="216438019" sldId="264"/>
            <ac:picMk id="4" creationId="{C4BF73C4-AED3-40EB-9ED3-BA0DBB83D478}"/>
          </ac:picMkLst>
        </pc:picChg>
      </pc:sldChg>
      <pc:sldChg chg="delSp modSp add del mod setBg delAnim">
        <pc:chgData name="Maureen McAllister" userId="1526c525-eb27-4294-a10b-1469726b6859" providerId="ADAL" clId="{E6850213-006E-4095-9DFB-656008361B50}" dt="2020-08-11T04:16:03.274" v="5610" actId="47"/>
        <pc:sldMkLst>
          <pc:docMk/>
          <pc:sldMk cId="314405828" sldId="265"/>
        </pc:sldMkLst>
        <pc:spChg chg="mod">
          <ac:chgData name="Maureen McAllister" userId="1526c525-eb27-4294-a10b-1469726b6859" providerId="ADAL" clId="{E6850213-006E-4095-9DFB-656008361B50}" dt="2020-08-11T02:02:52.084" v="1380" actId="1076"/>
          <ac:spMkLst>
            <pc:docMk/>
            <pc:sldMk cId="314405828" sldId="265"/>
            <ac:spMk id="3" creationId="{B85566EE-A492-42D0-9037-8BA30C44114E}"/>
          </ac:spMkLst>
        </pc:spChg>
        <pc:picChg chg="del">
          <ac:chgData name="Maureen McAllister" userId="1526c525-eb27-4294-a10b-1469726b6859" providerId="ADAL" clId="{E6850213-006E-4095-9DFB-656008361B50}" dt="2020-08-11T02:08:59.030" v="1438" actId="478"/>
          <ac:picMkLst>
            <pc:docMk/>
            <pc:sldMk cId="314405828" sldId="265"/>
            <ac:picMk id="2" creationId="{89B05AA6-A009-4E98-BE1D-123FB6F44437}"/>
          </ac:picMkLst>
        </pc:picChg>
      </pc:sldChg>
      <pc:sldChg chg="addSp delSp modSp new del mod ord delAnim modAnim">
        <pc:chgData name="Maureen McAllister" userId="1526c525-eb27-4294-a10b-1469726b6859" providerId="ADAL" clId="{E6850213-006E-4095-9DFB-656008361B50}" dt="2020-08-11T04:33:45.851" v="6490" actId="47"/>
        <pc:sldMkLst>
          <pc:docMk/>
          <pc:sldMk cId="3201671502" sldId="266"/>
        </pc:sldMkLst>
        <pc:spChg chg="del">
          <ac:chgData name="Maureen McAllister" userId="1526c525-eb27-4294-a10b-1469726b6859" providerId="ADAL" clId="{E6850213-006E-4095-9DFB-656008361B50}" dt="2020-08-11T02:10:14.042" v="1443" actId="931"/>
          <ac:spMkLst>
            <pc:docMk/>
            <pc:sldMk cId="3201671502" sldId="266"/>
            <ac:spMk id="3" creationId="{EE84F25B-4FAE-4A52-A281-410D5D0E8B84}"/>
          </ac:spMkLst>
        </pc:spChg>
        <pc:picChg chg="add mod">
          <ac:chgData name="Maureen McAllister" userId="1526c525-eb27-4294-a10b-1469726b6859" providerId="ADAL" clId="{E6850213-006E-4095-9DFB-656008361B50}" dt="2020-08-11T02:10:22.601" v="1448" actId="14100"/>
          <ac:picMkLst>
            <pc:docMk/>
            <pc:sldMk cId="3201671502" sldId="266"/>
            <ac:picMk id="5" creationId="{26CB38EC-8FE9-4116-A70E-9D531F4CA103}"/>
          </ac:picMkLst>
        </pc:picChg>
        <pc:picChg chg="add del mod">
          <ac:chgData name="Maureen McAllister" userId="1526c525-eb27-4294-a10b-1469726b6859" providerId="ADAL" clId="{E6850213-006E-4095-9DFB-656008361B50}" dt="2020-08-11T04:16:53.391" v="5660" actId="478"/>
          <ac:picMkLst>
            <pc:docMk/>
            <pc:sldMk cId="3201671502" sldId="266"/>
            <ac:picMk id="6" creationId="{854227B8-3D78-4F6A-9AE7-8B015725B996}"/>
          </ac:picMkLst>
        </pc:picChg>
      </pc:sldChg>
      <pc:sldChg chg="addSp delSp modSp new mod ord setBg setClrOvrMap delDesignElem">
        <pc:chgData name="Maureen McAllister" userId="1526c525-eb27-4294-a10b-1469726b6859" providerId="ADAL" clId="{E6850213-006E-4095-9DFB-656008361B50}" dt="2020-08-11T04:46:29.565" v="7008"/>
        <pc:sldMkLst>
          <pc:docMk/>
          <pc:sldMk cId="3123340085" sldId="267"/>
        </pc:sldMkLst>
        <pc:spChg chg="mod">
          <ac:chgData name="Maureen McAllister" userId="1526c525-eb27-4294-a10b-1469726b6859" providerId="ADAL" clId="{E6850213-006E-4095-9DFB-656008361B50}" dt="2020-08-11T04:16:26.769" v="5647" actId="20577"/>
          <ac:spMkLst>
            <pc:docMk/>
            <pc:sldMk cId="3123340085" sldId="267"/>
            <ac:spMk id="2" creationId="{B99D8725-CBAD-432C-BCD2-BCCBB22982CE}"/>
          </ac:spMkLst>
        </pc:spChg>
        <pc:spChg chg="del mod">
          <ac:chgData name="Maureen McAllister" userId="1526c525-eb27-4294-a10b-1469726b6859" providerId="ADAL" clId="{E6850213-006E-4095-9DFB-656008361B50}" dt="2020-08-11T02:12:53.457" v="1461" actId="478"/>
          <ac:spMkLst>
            <pc:docMk/>
            <pc:sldMk cId="3123340085" sldId="267"/>
            <ac:spMk id="3" creationId="{EC63CF9D-78B0-45BE-8DA9-C2487E1999CA}"/>
          </ac:spMkLst>
        </pc:spChg>
        <pc:spChg chg="add del mod">
          <ac:chgData name="Maureen McAllister" userId="1526c525-eb27-4294-a10b-1469726b6859" providerId="ADAL" clId="{E6850213-006E-4095-9DFB-656008361B50}" dt="2020-08-11T02:12:53.457" v="1463"/>
          <ac:spMkLst>
            <pc:docMk/>
            <pc:sldMk cId="3123340085" sldId="267"/>
            <ac:spMk id="6" creationId="{8A8415F4-6917-4513-981A-852C603D59DD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3123340085" sldId="267"/>
            <ac:spMk id="11" creationId="{D38A241E-0395-41E5-8607-BAA2799A4374}"/>
          </ac:spMkLst>
        </pc:spChg>
        <pc:picChg chg="add mod ord">
          <ac:chgData name="Maureen McAllister" userId="1526c525-eb27-4294-a10b-1469726b6859" providerId="ADAL" clId="{E6850213-006E-4095-9DFB-656008361B50}" dt="2020-08-11T03:38:25.556" v="4006" actId="1076"/>
          <ac:picMkLst>
            <pc:docMk/>
            <pc:sldMk cId="3123340085" sldId="267"/>
            <ac:picMk id="5" creationId="{BC1438D1-4011-4B89-A3A2-375C8115CE20}"/>
          </ac:picMkLst>
        </pc:picChg>
        <pc:cxnChg chg="add del">
          <ac:chgData name="Maureen McAllister" userId="1526c525-eb27-4294-a10b-1469726b6859" providerId="ADAL" clId="{E6850213-006E-4095-9DFB-656008361B50}" dt="2020-08-11T04:46:29.565" v="7008"/>
          <ac:cxnSpMkLst>
            <pc:docMk/>
            <pc:sldMk cId="3123340085" sldId="267"/>
            <ac:cxnSpMk id="13" creationId="{CE352288-84AD-4CA8-BCD5-76C29D34E1DB}"/>
          </ac:cxnSpMkLst>
        </pc:cxnChg>
      </pc:sldChg>
      <pc:sldChg chg="addSp delSp modSp new del mod ord setBg setClrOvrMap">
        <pc:chgData name="Maureen McAllister" userId="1526c525-eb27-4294-a10b-1469726b6859" providerId="ADAL" clId="{E6850213-006E-4095-9DFB-656008361B50}" dt="2020-08-11T04:16:43.283" v="5652" actId="47"/>
        <pc:sldMkLst>
          <pc:docMk/>
          <pc:sldMk cId="1483154052" sldId="268"/>
        </pc:sldMkLst>
        <pc:spChg chg="mod">
          <ac:chgData name="Maureen McAllister" userId="1526c525-eb27-4294-a10b-1469726b6859" providerId="ADAL" clId="{E6850213-006E-4095-9DFB-656008361B50}" dt="2020-08-11T03:56:22.311" v="4499" actId="255"/>
          <ac:spMkLst>
            <pc:docMk/>
            <pc:sldMk cId="1483154052" sldId="268"/>
            <ac:spMk id="2" creationId="{17C6AAAD-F1A3-4735-A320-AF06BD7009FA}"/>
          </ac:spMkLst>
        </pc:spChg>
        <pc:spChg chg="del">
          <ac:chgData name="Maureen McAllister" userId="1526c525-eb27-4294-a10b-1469726b6859" providerId="ADAL" clId="{E6850213-006E-4095-9DFB-656008361B50}" dt="2020-08-11T02:16:08.544" v="1479" actId="931"/>
          <ac:spMkLst>
            <pc:docMk/>
            <pc:sldMk cId="1483154052" sldId="268"/>
            <ac:spMk id="3" creationId="{F3D75E22-79C9-4F9C-9ECC-6E4A9B003ED0}"/>
          </ac:spMkLst>
        </pc:spChg>
        <pc:spChg chg="del">
          <ac:chgData name="Maureen McAllister" userId="1526c525-eb27-4294-a10b-1469726b6859" providerId="ADAL" clId="{E6850213-006E-4095-9DFB-656008361B50}" dt="2020-08-11T02:16:59.507" v="1490" actId="931"/>
          <ac:spMkLst>
            <pc:docMk/>
            <pc:sldMk cId="1483154052" sldId="268"/>
            <ac:spMk id="4" creationId="{EB96569B-128A-4045-B4E5-84C058D411E8}"/>
          </ac:spMkLst>
        </pc:spChg>
        <pc:spChg chg="add del mod">
          <ac:chgData name="Maureen McAllister" userId="1526c525-eb27-4294-a10b-1469726b6859" providerId="ADAL" clId="{E6850213-006E-4095-9DFB-656008361B50}" dt="2020-08-11T02:16:32.061" v="1483" actId="931"/>
          <ac:spMkLst>
            <pc:docMk/>
            <pc:sldMk cId="1483154052" sldId="268"/>
            <ac:spMk id="8" creationId="{B521A01C-5BCD-4CE8-B519-5A8DD8456B08}"/>
          </ac:spMkLst>
        </pc:spChg>
        <pc:spChg chg="add del mod">
          <ac:chgData name="Maureen McAllister" userId="1526c525-eb27-4294-a10b-1469726b6859" providerId="ADAL" clId="{E6850213-006E-4095-9DFB-656008361B50}" dt="2020-08-11T02:16:44.383" v="1487" actId="931"/>
          <ac:spMkLst>
            <pc:docMk/>
            <pc:sldMk cId="1483154052" sldId="268"/>
            <ac:spMk id="12" creationId="{B688184B-C725-4D2A-AC0E-B9AABA7FB323}"/>
          </ac:spMkLst>
        </pc:spChg>
        <pc:spChg chg="add mod ord">
          <ac:chgData name="Maureen McAllister" userId="1526c525-eb27-4294-a10b-1469726b6859" providerId="ADAL" clId="{E6850213-006E-4095-9DFB-656008361B50}" dt="2020-08-11T02:19:57.221" v="1723" actId="12"/>
          <ac:spMkLst>
            <pc:docMk/>
            <pc:sldMk cId="1483154052" sldId="268"/>
            <ac:spMk id="22" creationId="{ADEFA097-BBFA-429E-AF36-804EF99BC71C}"/>
          </ac:spMkLst>
        </pc:spChg>
        <pc:spChg chg="add del">
          <ac:chgData name="Maureen McAllister" userId="1526c525-eb27-4294-a10b-1469726b6859" providerId="ADAL" clId="{E6850213-006E-4095-9DFB-656008361B50}" dt="2020-08-11T02:18:51.237" v="1511" actId="26606"/>
          <ac:spMkLst>
            <pc:docMk/>
            <pc:sldMk cId="1483154052" sldId="268"/>
            <ac:spMk id="25" creationId="{2EEE8F11-3582-44B7-9869-F2D26D7DD9D4}"/>
          </ac:spMkLst>
        </pc:spChg>
        <pc:spChg chg="add del">
          <ac:chgData name="Maureen McAllister" userId="1526c525-eb27-4294-a10b-1469726b6859" providerId="ADAL" clId="{E6850213-006E-4095-9DFB-656008361B50}" dt="2020-08-11T02:18:51.237" v="1511" actId="26606"/>
          <ac:spMkLst>
            <pc:docMk/>
            <pc:sldMk cId="1483154052" sldId="268"/>
            <ac:spMk id="27" creationId="{2141F1CC-6A53-4BCF-9127-AABB52E2497E}"/>
          </ac:spMkLst>
        </pc:spChg>
        <pc:spChg chg="add del">
          <ac:chgData name="Maureen McAllister" userId="1526c525-eb27-4294-a10b-1469726b6859" providerId="ADAL" clId="{E6850213-006E-4095-9DFB-656008361B50}" dt="2020-08-11T02:18:51.237" v="1511" actId="26606"/>
          <ac:spMkLst>
            <pc:docMk/>
            <pc:sldMk cId="1483154052" sldId="268"/>
            <ac:spMk id="29" creationId="{561B2B49-7142-4CA8-A929-4671548E6A5A}"/>
          </ac:spMkLst>
        </pc:spChg>
        <pc:spChg chg="add">
          <ac:chgData name="Maureen McAllister" userId="1526c525-eb27-4294-a10b-1469726b6859" providerId="ADAL" clId="{E6850213-006E-4095-9DFB-656008361B50}" dt="2020-08-11T02:18:51.237" v="1511" actId="26606"/>
          <ac:spMkLst>
            <pc:docMk/>
            <pc:sldMk cId="1483154052" sldId="268"/>
            <ac:spMk id="34" creationId="{C99A8FB7-A79B-4BC9-9D56-B79587F6AA3E}"/>
          </ac:spMkLst>
        </pc:spChg>
        <pc:spChg chg="add">
          <ac:chgData name="Maureen McAllister" userId="1526c525-eb27-4294-a10b-1469726b6859" providerId="ADAL" clId="{E6850213-006E-4095-9DFB-656008361B50}" dt="2020-08-11T02:18:51.237" v="1511" actId="26606"/>
          <ac:spMkLst>
            <pc:docMk/>
            <pc:sldMk cId="1483154052" sldId="268"/>
            <ac:spMk id="36" creationId="{B23893E2-3349-46D7-A7AA-B9E447957FB1}"/>
          </ac:spMkLst>
        </pc:spChg>
        <pc:spChg chg="add">
          <ac:chgData name="Maureen McAllister" userId="1526c525-eb27-4294-a10b-1469726b6859" providerId="ADAL" clId="{E6850213-006E-4095-9DFB-656008361B50}" dt="2020-08-11T02:18:51.237" v="1511" actId="26606"/>
          <ac:spMkLst>
            <pc:docMk/>
            <pc:sldMk cId="1483154052" sldId="268"/>
            <ac:spMk id="38" creationId="{2B7592FE-10D1-4664-B623-353F47C8DF7F}"/>
          </ac:spMkLst>
        </pc:spChg>
        <pc:picChg chg="add del mod">
          <ac:chgData name="Maureen McAllister" userId="1526c525-eb27-4294-a10b-1469726b6859" providerId="ADAL" clId="{E6850213-006E-4095-9DFB-656008361B50}" dt="2020-08-11T02:16:15.576" v="1482" actId="478"/>
          <ac:picMkLst>
            <pc:docMk/>
            <pc:sldMk cId="1483154052" sldId="268"/>
            <ac:picMk id="6" creationId="{DBFFA7DA-3A61-4229-B07C-EA9E9FBC7726}"/>
          </ac:picMkLst>
        </pc:picChg>
        <pc:picChg chg="add del mod">
          <ac:chgData name="Maureen McAllister" userId="1526c525-eb27-4294-a10b-1469726b6859" providerId="ADAL" clId="{E6850213-006E-4095-9DFB-656008361B50}" dt="2020-08-11T02:16:36.035" v="1486" actId="478"/>
          <ac:picMkLst>
            <pc:docMk/>
            <pc:sldMk cId="1483154052" sldId="268"/>
            <ac:picMk id="10" creationId="{432DC156-5F1A-460C-A575-64A4B3FACCDC}"/>
          </ac:picMkLst>
        </pc:picChg>
        <pc:picChg chg="add mod">
          <ac:chgData name="Maureen McAllister" userId="1526c525-eb27-4294-a10b-1469726b6859" providerId="ADAL" clId="{E6850213-006E-4095-9DFB-656008361B50}" dt="2020-08-11T02:18:51.237" v="1511" actId="26606"/>
          <ac:picMkLst>
            <pc:docMk/>
            <pc:sldMk cId="1483154052" sldId="268"/>
            <ac:picMk id="14" creationId="{9E557E50-EF38-4DCD-955F-26E048A50C17}"/>
          </ac:picMkLst>
        </pc:picChg>
        <pc:picChg chg="add mod">
          <ac:chgData name="Maureen McAllister" userId="1526c525-eb27-4294-a10b-1469726b6859" providerId="ADAL" clId="{E6850213-006E-4095-9DFB-656008361B50}" dt="2020-08-11T02:18:51.237" v="1511" actId="26606"/>
          <ac:picMkLst>
            <pc:docMk/>
            <pc:sldMk cId="1483154052" sldId="268"/>
            <ac:picMk id="16" creationId="{249FAA5F-3BD5-46C9-8C44-214ACF36AE3F}"/>
          </ac:picMkLst>
        </pc:picChg>
        <pc:picChg chg="add mod ord">
          <ac:chgData name="Maureen McAllister" userId="1526c525-eb27-4294-a10b-1469726b6859" providerId="ADAL" clId="{E6850213-006E-4095-9DFB-656008361B50}" dt="2020-08-11T02:18:51.237" v="1511" actId="26606"/>
          <ac:picMkLst>
            <pc:docMk/>
            <pc:sldMk cId="1483154052" sldId="268"/>
            <ac:picMk id="18" creationId="{A240F5A8-8BB0-4315-BEB2-06989B335097}"/>
          </ac:picMkLst>
        </pc:picChg>
      </pc:sldChg>
      <pc:sldChg chg="addSp delSp modSp new del mod ord setBg">
        <pc:chgData name="Maureen McAllister" userId="1526c525-eb27-4294-a10b-1469726b6859" providerId="ADAL" clId="{E6850213-006E-4095-9DFB-656008361B50}" dt="2020-08-11T04:16:46.284" v="5655" actId="47"/>
        <pc:sldMkLst>
          <pc:docMk/>
          <pc:sldMk cId="2156843945" sldId="269"/>
        </pc:sldMkLst>
        <pc:spChg chg="mod">
          <ac:chgData name="Maureen McAllister" userId="1526c525-eb27-4294-a10b-1469726b6859" providerId="ADAL" clId="{E6850213-006E-4095-9DFB-656008361B50}" dt="2020-08-11T02:32:29.697" v="2046" actId="113"/>
          <ac:spMkLst>
            <pc:docMk/>
            <pc:sldMk cId="2156843945" sldId="269"/>
            <ac:spMk id="2" creationId="{ED70D186-5AE4-4107-98ED-D27E52FED21B}"/>
          </ac:spMkLst>
        </pc:spChg>
        <pc:spChg chg="del">
          <ac:chgData name="Maureen McAllister" userId="1526c525-eb27-4294-a10b-1469726b6859" providerId="ADAL" clId="{E6850213-006E-4095-9DFB-656008361B50}" dt="2020-08-11T02:28:46.954" v="1729" actId="931"/>
          <ac:spMkLst>
            <pc:docMk/>
            <pc:sldMk cId="2156843945" sldId="269"/>
            <ac:spMk id="3" creationId="{13F3B383-AAAF-4027-B37C-5EE9AFAF782D}"/>
          </ac:spMkLst>
        </pc:spChg>
        <pc:spChg chg="del">
          <ac:chgData name="Maureen McAllister" userId="1526c525-eb27-4294-a10b-1469726b6859" providerId="ADAL" clId="{E6850213-006E-4095-9DFB-656008361B50}" dt="2020-08-11T02:28:55.241" v="1732" actId="931"/>
          <ac:spMkLst>
            <pc:docMk/>
            <pc:sldMk cId="2156843945" sldId="269"/>
            <ac:spMk id="4" creationId="{B1132777-E8E1-4882-9765-6EC54B9226C3}"/>
          </ac:spMkLst>
        </pc:spChg>
        <pc:spChg chg="add del">
          <ac:chgData name="Maureen McAllister" userId="1526c525-eb27-4294-a10b-1469726b6859" providerId="ADAL" clId="{E6850213-006E-4095-9DFB-656008361B50}" dt="2020-08-11T02:30:21.649" v="1750" actId="26606"/>
          <ac:spMkLst>
            <pc:docMk/>
            <pc:sldMk cId="2156843945" sldId="269"/>
            <ac:spMk id="17" creationId="{247AB924-1B87-43FC-B7C7-B112D5C51A0E}"/>
          </ac:spMkLst>
        </pc:spChg>
        <pc:spChg chg="add del">
          <ac:chgData name="Maureen McAllister" userId="1526c525-eb27-4294-a10b-1469726b6859" providerId="ADAL" clId="{E6850213-006E-4095-9DFB-656008361B50}" dt="2020-08-11T02:29:30.249" v="1743" actId="26606"/>
          <ac:spMkLst>
            <pc:docMk/>
            <pc:sldMk cId="2156843945" sldId="269"/>
            <ac:spMk id="25" creationId="{B708DB73-F0F7-42CA-B16F-E33C0BF99110}"/>
          </ac:spMkLst>
        </pc:spChg>
        <pc:spChg chg="add del">
          <ac:chgData name="Maureen McAllister" userId="1526c525-eb27-4294-a10b-1469726b6859" providerId="ADAL" clId="{E6850213-006E-4095-9DFB-656008361B50}" dt="2020-08-11T02:29:30.249" v="1743" actId="26606"/>
          <ac:spMkLst>
            <pc:docMk/>
            <pc:sldMk cId="2156843945" sldId="269"/>
            <ac:spMk id="28" creationId="{B97D942E-09EF-4107-98F4-74DB7F72D5EA}"/>
          </ac:spMkLst>
        </pc:spChg>
        <pc:spChg chg="add del">
          <ac:chgData name="Maureen McAllister" userId="1526c525-eb27-4294-a10b-1469726b6859" providerId="ADAL" clId="{E6850213-006E-4095-9DFB-656008361B50}" dt="2020-08-11T02:29:30.249" v="1743" actId="26606"/>
          <ac:spMkLst>
            <pc:docMk/>
            <pc:sldMk cId="2156843945" sldId="269"/>
            <ac:spMk id="30" creationId="{95C8260E-968F-44E8-A823-ABB431311926}"/>
          </ac:spMkLst>
        </pc:spChg>
        <pc:spChg chg="add del">
          <ac:chgData name="Maureen McAllister" userId="1526c525-eb27-4294-a10b-1469726b6859" providerId="ADAL" clId="{E6850213-006E-4095-9DFB-656008361B50}" dt="2020-08-11T02:29:30.249" v="1743" actId="26606"/>
          <ac:spMkLst>
            <pc:docMk/>
            <pc:sldMk cId="2156843945" sldId="269"/>
            <ac:spMk id="32" creationId="{2C1BBA94-3F40-40AA-8BB9-E69E25E537C1}"/>
          </ac:spMkLst>
        </pc:spChg>
        <pc:spChg chg="add del">
          <ac:chgData name="Maureen McAllister" userId="1526c525-eb27-4294-a10b-1469726b6859" providerId="ADAL" clId="{E6850213-006E-4095-9DFB-656008361B50}" dt="2020-08-11T02:29:30.249" v="1743" actId="26606"/>
          <ac:spMkLst>
            <pc:docMk/>
            <pc:sldMk cId="2156843945" sldId="269"/>
            <ac:spMk id="34" creationId="{FE43805F-24A6-46A4-B19B-54F28347355C}"/>
          </ac:spMkLst>
        </pc:spChg>
        <pc:spChg chg="add del">
          <ac:chgData name="Maureen McAllister" userId="1526c525-eb27-4294-a10b-1469726b6859" providerId="ADAL" clId="{E6850213-006E-4095-9DFB-656008361B50}" dt="2020-08-11T02:29:46.966" v="1745" actId="26606"/>
          <ac:spMkLst>
            <pc:docMk/>
            <pc:sldMk cId="2156843945" sldId="269"/>
            <ac:spMk id="53" creationId="{D55CD764-972B-4CA5-A885-53E55C63E174}"/>
          </ac:spMkLst>
        </pc:spChg>
        <pc:spChg chg="add del">
          <ac:chgData name="Maureen McAllister" userId="1526c525-eb27-4294-a10b-1469726b6859" providerId="ADAL" clId="{E6850213-006E-4095-9DFB-656008361B50}" dt="2020-08-11T02:29:46.966" v="1745" actId="26606"/>
          <ac:spMkLst>
            <pc:docMk/>
            <pc:sldMk cId="2156843945" sldId="269"/>
            <ac:spMk id="54" creationId="{E3E51905-F374-4E1A-97CF-B741584B74D5}"/>
          </ac:spMkLst>
        </pc:spChg>
        <pc:spChg chg="add del">
          <ac:chgData name="Maureen McAllister" userId="1526c525-eb27-4294-a10b-1469726b6859" providerId="ADAL" clId="{E6850213-006E-4095-9DFB-656008361B50}" dt="2020-08-11T02:29:46.966" v="1745" actId="26606"/>
          <ac:spMkLst>
            <pc:docMk/>
            <pc:sldMk cId="2156843945" sldId="269"/>
            <ac:spMk id="55" creationId="{AA5D9F4D-8478-4364-9713-947B6D50FA21}"/>
          </ac:spMkLst>
        </pc:spChg>
        <pc:spChg chg="add del">
          <ac:chgData name="Maureen McAllister" userId="1526c525-eb27-4294-a10b-1469726b6859" providerId="ADAL" clId="{E6850213-006E-4095-9DFB-656008361B50}" dt="2020-08-11T02:29:46.966" v="1745" actId="26606"/>
          <ac:spMkLst>
            <pc:docMk/>
            <pc:sldMk cId="2156843945" sldId="269"/>
            <ac:spMk id="58" creationId="{4F8FD843-43E3-4E12-A910-271D41719295}"/>
          </ac:spMkLst>
        </pc:spChg>
        <pc:spChg chg="add del">
          <ac:chgData name="Maureen McAllister" userId="1526c525-eb27-4294-a10b-1469726b6859" providerId="ADAL" clId="{E6850213-006E-4095-9DFB-656008361B50}" dt="2020-08-11T02:29:57.719" v="1747" actId="26606"/>
          <ac:spMkLst>
            <pc:docMk/>
            <pc:sldMk cId="2156843945" sldId="269"/>
            <ac:spMk id="60" creationId="{F1BBBE79-C427-480A-88F3-4BBC7C8C3241}"/>
          </ac:spMkLst>
        </pc:spChg>
        <pc:spChg chg="add del">
          <ac:chgData name="Maureen McAllister" userId="1526c525-eb27-4294-a10b-1469726b6859" providerId="ADAL" clId="{E6850213-006E-4095-9DFB-656008361B50}" dt="2020-08-11T02:29:57.719" v="1747" actId="26606"/>
          <ac:spMkLst>
            <pc:docMk/>
            <pc:sldMk cId="2156843945" sldId="269"/>
            <ac:spMk id="61" creationId="{95C8260E-968F-44E8-A823-ABB431311926}"/>
          </ac:spMkLst>
        </pc:spChg>
        <pc:spChg chg="add del">
          <ac:chgData name="Maureen McAllister" userId="1526c525-eb27-4294-a10b-1469726b6859" providerId="ADAL" clId="{E6850213-006E-4095-9DFB-656008361B50}" dt="2020-08-11T02:29:57.719" v="1747" actId="26606"/>
          <ac:spMkLst>
            <pc:docMk/>
            <pc:sldMk cId="2156843945" sldId="269"/>
            <ac:spMk id="62" creationId="{2C1BBA94-3F40-40AA-8BB9-E69E25E537C1}"/>
          </ac:spMkLst>
        </pc:spChg>
        <pc:spChg chg="add del">
          <ac:chgData name="Maureen McAllister" userId="1526c525-eb27-4294-a10b-1469726b6859" providerId="ADAL" clId="{E6850213-006E-4095-9DFB-656008361B50}" dt="2020-08-11T02:29:57.719" v="1747" actId="26606"/>
          <ac:spMkLst>
            <pc:docMk/>
            <pc:sldMk cId="2156843945" sldId="269"/>
            <ac:spMk id="63" creationId="{FE43805F-24A6-46A4-B19B-54F28347355C}"/>
          </ac:spMkLst>
        </pc:spChg>
        <pc:spChg chg="add del">
          <ac:chgData name="Maureen McAllister" userId="1526c525-eb27-4294-a10b-1469726b6859" providerId="ADAL" clId="{E6850213-006E-4095-9DFB-656008361B50}" dt="2020-08-11T02:29:57.719" v="1747" actId="26606"/>
          <ac:spMkLst>
            <pc:docMk/>
            <pc:sldMk cId="2156843945" sldId="269"/>
            <ac:spMk id="64" creationId="{5DD0447D-FB4F-40CE-8004-983727B578EC}"/>
          </ac:spMkLst>
        </pc:spChg>
        <pc:spChg chg="add del">
          <ac:chgData name="Maureen McAllister" userId="1526c525-eb27-4294-a10b-1469726b6859" providerId="ADAL" clId="{E6850213-006E-4095-9DFB-656008361B50}" dt="2020-08-11T02:30:21.634" v="1749" actId="26606"/>
          <ac:spMkLst>
            <pc:docMk/>
            <pc:sldMk cId="2156843945" sldId="269"/>
            <ac:spMk id="66" creationId="{D55CD764-972B-4CA5-A885-53E55C63E174}"/>
          </ac:spMkLst>
        </pc:spChg>
        <pc:spChg chg="add del">
          <ac:chgData name="Maureen McAllister" userId="1526c525-eb27-4294-a10b-1469726b6859" providerId="ADAL" clId="{E6850213-006E-4095-9DFB-656008361B50}" dt="2020-08-11T02:30:21.634" v="1749" actId="26606"/>
          <ac:spMkLst>
            <pc:docMk/>
            <pc:sldMk cId="2156843945" sldId="269"/>
            <ac:spMk id="67" creationId="{AA5D9F4D-8478-4364-9713-947B6D50FA21}"/>
          </ac:spMkLst>
        </pc:spChg>
        <pc:spChg chg="add del">
          <ac:chgData name="Maureen McAllister" userId="1526c525-eb27-4294-a10b-1469726b6859" providerId="ADAL" clId="{E6850213-006E-4095-9DFB-656008361B50}" dt="2020-08-11T02:30:21.634" v="1749" actId="26606"/>
          <ac:spMkLst>
            <pc:docMk/>
            <pc:sldMk cId="2156843945" sldId="269"/>
            <ac:spMk id="70" creationId="{4F8FD843-43E3-4E12-A910-271D41719295}"/>
          </ac:spMkLst>
        </pc:spChg>
        <pc:spChg chg="add del">
          <ac:chgData name="Maureen McAllister" userId="1526c525-eb27-4294-a10b-1469726b6859" providerId="ADAL" clId="{E6850213-006E-4095-9DFB-656008361B50}" dt="2020-08-11T02:30:21.634" v="1749" actId="26606"/>
          <ac:spMkLst>
            <pc:docMk/>
            <pc:sldMk cId="2156843945" sldId="269"/>
            <ac:spMk id="71" creationId="{E3E51905-F374-4E1A-97CF-B741584B74D5}"/>
          </ac:spMkLst>
        </pc:spChg>
        <pc:grpChg chg="add del">
          <ac:chgData name="Maureen McAllister" userId="1526c525-eb27-4294-a10b-1469726b6859" providerId="ADAL" clId="{E6850213-006E-4095-9DFB-656008361B50}" dt="2020-08-11T02:29:46.966" v="1745" actId="26606"/>
          <ac:grpSpMkLst>
            <pc:docMk/>
            <pc:sldMk cId="2156843945" sldId="269"/>
            <ac:grpSpMk id="56" creationId="{2D597DEF-7285-48B1-A266-C751F44A1C41}"/>
          </ac:grpSpMkLst>
        </pc:grpChg>
        <pc:grpChg chg="add del">
          <ac:chgData name="Maureen McAllister" userId="1526c525-eb27-4294-a10b-1469726b6859" providerId="ADAL" clId="{E6850213-006E-4095-9DFB-656008361B50}" dt="2020-08-11T02:30:21.634" v="1749" actId="26606"/>
          <ac:grpSpMkLst>
            <pc:docMk/>
            <pc:sldMk cId="2156843945" sldId="269"/>
            <ac:grpSpMk id="68" creationId="{2D597DEF-7285-48B1-A266-C751F44A1C41}"/>
          </ac:grpSpMkLst>
        </pc:grpChg>
        <pc:picChg chg="add mod ord">
          <ac:chgData name="Maureen McAllister" userId="1526c525-eb27-4294-a10b-1469726b6859" providerId="ADAL" clId="{E6850213-006E-4095-9DFB-656008361B50}" dt="2020-08-11T02:30:27.798" v="1753" actId="1076"/>
          <ac:picMkLst>
            <pc:docMk/>
            <pc:sldMk cId="2156843945" sldId="269"/>
            <ac:picMk id="6" creationId="{84B273F7-92DD-42B6-A465-556111CB81AD}"/>
          </ac:picMkLst>
        </pc:picChg>
        <pc:picChg chg="add mod">
          <ac:chgData name="Maureen McAllister" userId="1526c525-eb27-4294-a10b-1469726b6859" providerId="ADAL" clId="{E6850213-006E-4095-9DFB-656008361B50}" dt="2020-08-11T02:30:21.649" v="1750" actId="26606"/>
          <ac:picMkLst>
            <pc:docMk/>
            <pc:sldMk cId="2156843945" sldId="269"/>
            <ac:picMk id="8" creationId="{49B0E266-0EAC-43D0-9538-9C38BA73B77E}"/>
          </ac:picMkLst>
        </pc:picChg>
        <pc:picChg chg="add mod ord">
          <ac:chgData name="Maureen McAllister" userId="1526c525-eb27-4294-a10b-1469726b6859" providerId="ADAL" clId="{E6850213-006E-4095-9DFB-656008361B50}" dt="2020-08-11T02:30:30.104" v="1754" actId="1076"/>
          <ac:picMkLst>
            <pc:docMk/>
            <pc:sldMk cId="2156843945" sldId="269"/>
            <ac:picMk id="10" creationId="{BC5EE290-A322-488E-8207-94EE7F2459ED}"/>
          </ac:picMkLst>
        </pc:picChg>
        <pc:cxnChg chg="add del">
          <ac:chgData name="Maureen McAllister" userId="1526c525-eb27-4294-a10b-1469726b6859" providerId="ADAL" clId="{E6850213-006E-4095-9DFB-656008361B50}" dt="2020-08-11T02:30:21.649" v="1750" actId="26606"/>
          <ac:cxnSpMkLst>
            <pc:docMk/>
            <pc:sldMk cId="2156843945" sldId="269"/>
            <ac:cxnSpMk id="15" creationId="{99AE2756-0FC4-4155-83E7-58AAAB63E757}"/>
          </ac:cxnSpMkLst>
        </pc:cxnChg>
        <pc:cxnChg chg="add del">
          <ac:chgData name="Maureen McAllister" userId="1526c525-eb27-4294-a10b-1469726b6859" providerId="ADAL" clId="{E6850213-006E-4095-9DFB-656008361B50}" dt="2020-08-11T02:30:21.649" v="1750" actId="26606"/>
          <ac:cxnSpMkLst>
            <pc:docMk/>
            <pc:sldMk cId="2156843945" sldId="269"/>
            <ac:cxnSpMk id="19" creationId="{818DC98F-4057-4645-B948-F604F39A9CFE}"/>
          </ac:cxnSpMkLst>
        </pc:cxnChg>
        <pc:cxnChg chg="add del">
          <ac:chgData name="Maureen McAllister" userId="1526c525-eb27-4294-a10b-1469726b6859" providerId="ADAL" clId="{E6850213-006E-4095-9DFB-656008361B50}" dt="2020-08-11T02:30:21.649" v="1750" actId="26606"/>
          <ac:cxnSpMkLst>
            <pc:docMk/>
            <pc:sldMk cId="2156843945" sldId="269"/>
            <ac:cxnSpMk id="21" creationId="{DAD2B705-4A9B-408D-AA80-4F41045E09DE}"/>
          </ac:cxnSpMkLst>
        </pc:cxnChg>
        <pc:cxnChg chg="add">
          <ac:chgData name="Maureen McAllister" userId="1526c525-eb27-4294-a10b-1469726b6859" providerId="ADAL" clId="{E6850213-006E-4095-9DFB-656008361B50}" dt="2020-08-11T02:30:21.649" v="1750" actId="26606"/>
          <ac:cxnSpMkLst>
            <pc:docMk/>
            <pc:sldMk cId="2156843945" sldId="269"/>
            <ac:cxnSpMk id="26" creationId="{60188E89-AF78-40F6-B787-E9BD9C625686}"/>
          </ac:cxnSpMkLst>
        </pc:cxnChg>
      </pc:sldChg>
      <pc:sldChg chg="new del">
        <pc:chgData name="Maureen McAllister" userId="1526c525-eb27-4294-a10b-1469726b6859" providerId="ADAL" clId="{E6850213-006E-4095-9DFB-656008361B50}" dt="2020-08-11T02:36:42.020" v="2120" actId="47"/>
        <pc:sldMkLst>
          <pc:docMk/>
          <pc:sldMk cId="1405383081" sldId="270"/>
        </pc:sldMkLst>
      </pc:sldChg>
      <pc:sldChg chg="new del">
        <pc:chgData name="Maureen McAllister" userId="1526c525-eb27-4294-a10b-1469726b6859" providerId="ADAL" clId="{E6850213-006E-4095-9DFB-656008361B50}" dt="2020-08-11T02:36:42.875" v="2121" actId="47"/>
        <pc:sldMkLst>
          <pc:docMk/>
          <pc:sldMk cId="2850136187" sldId="271"/>
        </pc:sldMkLst>
      </pc:sldChg>
      <pc:sldChg chg="addSp modSp add del mod ord">
        <pc:chgData name="Maureen McAllister" userId="1526c525-eb27-4294-a10b-1469726b6859" providerId="ADAL" clId="{E6850213-006E-4095-9DFB-656008361B50}" dt="2020-08-11T04:29:54.167" v="6317" actId="47"/>
        <pc:sldMkLst>
          <pc:docMk/>
          <pc:sldMk cId="81647712" sldId="272"/>
        </pc:sldMkLst>
        <pc:spChg chg="mod">
          <ac:chgData name="Maureen McAllister" userId="1526c525-eb27-4294-a10b-1469726b6859" providerId="ADAL" clId="{E6850213-006E-4095-9DFB-656008361B50}" dt="2020-08-11T02:36:06.444" v="2119" actId="255"/>
          <ac:spMkLst>
            <pc:docMk/>
            <pc:sldMk cId="81647712" sldId="272"/>
            <ac:spMk id="4" creationId="{3531D5A9-9C07-47CA-B69B-E04D573AAF51}"/>
          </ac:spMkLst>
        </pc:spChg>
        <pc:picChg chg="add mod">
          <ac:chgData name="Maureen McAllister" userId="1526c525-eb27-4294-a10b-1469726b6859" providerId="ADAL" clId="{E6850213-006E-4095-9DFB-656008361B50}" dt="2020-08-11T02:52:28.970" v="2867" actId="1076"/>
          <ac:picMkLst>
            <pc:docMk/>
            <pc:sldMk cId="81647712" sldId="272"/>
            <ac:picMk id="5" creationId="{9D458D01-CF7E-4570-B453-50AC10752CDA}"/>
          </ac:picMkLst>
        </pc:picChg>
        <pc:picChg chg="add mod">
          <ac:chgData name="Maureen McAllister" userId="1526c525-eb27-4294-a10b-1469726b6859" providerId="ADAL" clId="{E6850213-006E-4095-9DFB-656008361B50}" dt="2020-08-11T02:52:33.030" v="2868" actId="1076"/>
          <ac:picMkLst>
            <pc:docMk/>
            <pc:sldMk cId="81647712" sldId="272"/>
            <ac:picMk id="7" creationId="{3D67717A-F719-42C4-83D6-C99ED381AE6B}"/>
          </ac:picMkLst>
        </pc:picChg>
        <pc:picChg chg="add mod">
          <ac:chgData name="Maureen McAllister" userId="1526c525-eb27-4294-a10b-1469726b6859" providerId="ADAL" clId="{E6850213-006E-4095-9DFB-656008361B50}" dt="2020-08-11T02:52:34.992" v="2869" actId="1076"/>
          <ac:picMkLst>
            <pc:docMk/>
            <pc:sldMk cId="81647712" sldId="272"/>
            <ac:picMk id="9" creationId="{3A1D69FE-A7B7-47D4-A65D-1A3CAE10DAE6}"/>
          </ac:picMkLst>
        </pc:picChg>
      </pc:sldChg>
      <pc:sldChg chg="modSp new del mod ord setBg">
        <pc:chgData name="Maureen McAllister" userId="1526c525-eb27-4294-a10b-1469726b6859" providerId="ADAL" clId="{E6850213-006E-4095-9DFB-656008361B50}" dt="2020-08-11T04:16:06.664" v="5615" actId="47"/>
        <pc:sldMkLst>
          <pc:docMk/>
          <pc:sldMk cId="1677747177" sldId="273"/>
        </pc:sldMkLst>
        <pc:spChg chg="mod">
          <ac:chgData name="Maureen McAllister" userId="1526c525-eb27-4294-a10b-1469726b6859" providerId="ADAL" clId="{E6850213-006E-4095-9DFB-656008361B50}" dt="2020-08-11T02:38:40.871" v="2169" actId="255"/>
          <ac:spMkLst>
            <pc:docMk/>
            <pc:sldMk cId="1677747177" sldId="273"/>
            <ac:spMk id="2" creationId="{07CA64A2-D195-46F0-A312-5D0F869999EE}"/>
          </ac:spMkLst>
        </pc:spChg>
        <pc:spChg chg="mod">
          <ac:chgData name="Maureen McAllister" userId="1526c525-eb27-4294-a10b-1469726b6859" providerId="ADAL" clId="{E6850213-006E-4095-9DFB-656008361B50}" dt="2020-08-11T02:39:04.796" v="2176" actId="20577"/>
          <ac:spMkLst>
            <pc:docMk/>
            <pc:sldMk cId="1677747177" sldId="273"/>
            <ac:spMk id="3" creationId="{8CC13C74-C376-47E0-8BDD-625DD7BEDF32}"/>
          </ac:spMkLst>
        </pc:spChg>
      </pc:sldChg>
      <pc:sldChg chg="addSp delSp modSp new del mod ord setBg setClrOvrMap">
        <pc:chgData name="Maureen McAllister" userId="1526c525-eb27-4294-a10b-1469726b6859" providerId="ADAL" clId="{E6850213-006E-4095-9DFB-656008361B50}" dt="2020-08-11T04:16:44.472" v="5654" actId="47"/>
        <pc:sldMkLst>
          <pc:docMk/>
          <pc:sldMk cId="2445415639" sldId="274"/>
        </pc:sldMkLst>
        <pc:spChg chg="mod">
          <ac:chgData name="Maureen McAllister" userId="1526c525-eb27-4294-a10b-1469726b6859" providerId="ADAL" clId="{E6850213-006E-4095-9DFB-656008361B50}" dt="2020-08-11T03:56:32.105" v="4500" actId="2711"/>
          <ac:spMkLst>
            <pc:docMk/>
            <pc:sldMk cId="2445415639" sldId="274"/>
            <ac:spMk id="2" creationId="{D921DFD1-294D-45AC-A84D-896FC5C42904}"/>
          </ac:spMkLst>
        </pc:spChg>
        <pc:spChg chg="mod">
          <ac:chgData name="Maureen McAllister" userId="1526c525-eb27-4294-a10b-1469726b6859" providerId="ADAL" clId="{E6850213-006E-4095-9DFB-656008361B50}" dt="2020-08-11T03:43:18.480" v="4203" actId="26606"/>
          <ac:spMkLst>
            <pc:docMk/>
            <pc:sldMk cId="2445415639" sldId="274"/>
            <ac:spMk id="3" creationId="{9CBA3537-C1C1-4324-8773-81A083A695AD}"/>
          </ac:spMkLst>
        </pc:spChg>
        <pc:spChg chg="mod">
          <ac:chgData name="Maureen McAllister" userId="1526c525-eb27-4294-a10b-1469726b6859" providerId="ADAL" clId="{E6850213-006E-4095-9DFB-656008361B50}" dt="2020-08-11T03:43:18.480" v="4203" actId="26606"/>
          <ac:spMkLst>
            <pc:docMk/>
            <pc:sldMk cId="2445415639" sldId="274"/>
            <ac:spMk id="4" creationId="{69E8F8A3-0B69-4DBD-BC68-F6128A4EEDB7}"/>
          </ac:spMkLst>
        </pc:spChg>
        <pc:spChg chg="add del">
          <ac:chgData name="Maureen McAllister" userId="1526c525-eb27-4294-a10b-1469726b6859" providerId="ADAL" clId="{E6850213-006E-4095-9DFB-656008361B50}" dt="2020-08-11T03:43:18.480" v="4203" actId="26606"/>
          <ac:spMkLst>
            <pc:docMk/>
            <pc:sldMk cId="2445415639" sldId="274"/>
            <ac:spMk id="9" creationId="{1DE7243B-5109-444B-8FAF-7437C66BC0E9}"/>
          </ac:spMkLst>
        </pc:spChg>
        <pc:spChg chg="add del">
          <ac:chgData name="Maureen McAllister" userId="1526c525-eb27-4294-a10b-1469726b6859" providerId="ADAL" clId="{E6850213-006E-4095-9DFB-656008361B50}" dt="2020-08-11T03:43:18.480" v="4203" actId="26606"/>
          <ac:spMkLst>
            <pc:docMk/>
            <pc:sldMk cId="2445415639" sldId="274"/>
            <ac:spMk id="11" creationId="{4C5D6221-DA7B-4611-AA26-7D8E349FDE96}"/>
          </ac:spMkLst>
        </pc:spChg>
        <pc:spChg chg="add del">
          <ac:chgData name="Maureen McAllister" userId="1526c525-eb27-4294-a10b-1469726b6859" providerId="ADAL" clId="{E6850213-006E-4095-9DFB-656008361B50}" dt="2020-08-11T03:43:18.442" v="4202" actId="26606"/>
          <ac:spMkLst>
            <pc:docMk/>
            <pc:sldMk cId="2445415639" sldId="274"/>
            <ac:spMk id="16" creationId="{2A6B319F-86FE-4754-878E-06F0804D882B}"/>
          </ac:spMkLst>
        </pc:spChg>
        <pc:spChg chg="add del">
          <ac:chgData name="Maureen McAllister" userId="1526c525-eb27-4294-a10b-1469726b6859" providerId="ADAL" clId="{E6850213-006E-4095-9DFB-656008361B50}" dt="2020-08-11T03:43:18.442" v="4202" actId="26606"/>
          <ac:spMkLst>
            <pc:docMk/>
            <pc:sldMk cId="2445415639" sldId="274"/>
            <ac:spMk id="18" creationId="{DCF7D1B5-3477-499F-ACC5-2C8B07F4EDB3}"/>
          </ac:spMkLst>
        </pc:spChg>
        <pc:spChg chg="add">
          <ac:chgData name="Maureen McAllister" userId="1526c525-eb27-4294-a10b-1469726b6859" providerId="ADAL" clId="{E6850213-006E-4095-9DFB-656008361B50}" dt="2020-08-11T03:43:18.480" v="4203" actId="26606"/>
          <ac:spMkLst>
            <pc:docMk/>
            <pc:sldMk cId="2445415639" sldId="274"/>
            <ac:spMk id="20" creationId="{1E214AA7-F028-4A0D-8698-61AEC754D1BC}"/>
          </ac:spMkLst>
        </pc:spChg>
        <pc:cxnChg chg="add">
          <ac:chgData name="Maureen McAllister" userId="1526c525-eb27-4294-a10b-1469726b6859" providerId="ADAL" clId="{E6850213-006E-4095-9DFB-656008361B50}" dt="2020-08-11T03:43:18.480" v="4203" actId="26606"/>
          <ac:cxnSpMkLst>
            <pc:docMk/>
            <pc:sldMk cId="2445415639" sldId="274"/>
            <ac:cxnSpMk id="21" creationId="{D6206FDC-2777-4D7F-AF9C-73413DA664C9}"/>
          </ac:cxnSpMkLst>
        </pc:cxnChg>
      </pc:sldChg>
      <pc:sldChg chg="new del">
        <pc:chgData name="Maureen McAllister" userId="1526c525-eb27-4294-a10b-1469726b6859" providerId="ADAL" clId="{E6850213-006E-4095-9DFB-656008361B50}" dt="2020-08-11T03:24:23.738" v="3969" actId="2696"/>
        <pc:sldMkLst>
          <pc:docMk/>
          <pc:sldMk cId="293894640" sldId="275"/>
        </pc:sldMkLst>
      </pc:sldChg>
      <pc:sldChg chg="add del">
        <pc:chgData name="Maureen McAllister" userId="1526c525-eb27-4294-a10b-1469726b6859" providerId="ADAL" clId="{E6850213-006E-4095-9DFB-656008361B50}" dt="2020-08-11T02:54:22.579" v="2871"/>
        <pc:sldMkLst>
          <pc:docMk/>
          <pc:sldMk cId="4194772423" sldId="275"/>
        </pc:sldMkLst>
      </pc:sldChg>
      <pc:sldChg chg="addSp delSp modSp new del mod ord setBg">
        <pc:chgData name="Maureen McAllister" userId="1526c525-eb27-4294-a10b-1469726b6859" providerId="ADAL" clId="{E6850213-006E-4095-9DFB-656008361B50}" dt="2020-08-11T04:16:48.283" v="5659" actId="47"/>
        <pc:sldMkLst>
          <pc:docMk/>
          <pc:sldMk cId="1720482123" sldId="276"/>
        </pc:sldMkLst>
        <pc:spChg chg="mod">
          <ac:chgData name="Maureen McAllister" userId="1526c525-eb27-4294-a10b-1469726b6859" providerId="ADAL" clId="{E6850213-006E-4095-9DFB-656008361B50}" dt="2020-08-11T03:17:42.513" v="3364" actId="26606"/>
          <ac:spMkLst>
            <pc:docMk/>
            <pc:sldMk cId="1720482123" sldId="276"/>
            <ac:spMk id="2" creationId="{7F22B00A-129F-4AAC-B085-74B16F15D067}"/>
          </ac:spMkLst>
        </pc:spChg>
        <pc:spChg chg="mod">
          <ac:chgData name="Maureen McAllister" userId="1526c525-eb27-4294-a10b-1469726b6859" providerId="ADAL" clId="{E6850213-006E-4095-9DFB-656008361B50}" dt="2020-08-11T03:18:32.980" v="3373" actId="20577"/>
          <ac:spMkLst>
            <pc:docMk/>
            <pc:sldMk cId="1720482123" sldId="276"/>
            <ac:spMk id="3" creationId="{FC714B4E-54DE-4D4A-8304-F91A89FE2C3B}"/>
          </ac:spMkLst>
        </pc:spChg>
        <pc:spChg chg="add mod">
          <ac:chgData name="Maureen McAllister" userId="1526c525-eb27-4294-a10b-1469726b6859" providerId="ADAL" clId="{E6850213-006E-4095-9DFB-656008361B50}" dt="2020-08-11T03:17:54.930" v="3366" actId="1076"/>
          <ac:spMkLst>
            <pc:docMk/>
            <pc:sldMk cId="1720482123" sldId="276"/>
            <ac:spMk id="4" creationId="{A6C75589-FA1F-4006-A6C5-B69D8647B3B8}"/>
          </ac:spMkLst>
        </pc:spChg>
        <pc:spChg chg="add mod">
          <ac:chgData name="Maureen McAllister" userId="1526c525-eb27-4294-a10b-1469726b6859" providerId="ADAL" clId="{E6850213-006E-4095-9DFB-656008361B50}" dt="2020-08-11T03:18:03.260" v="3367" actId="1076"/>
          <ac:spMkLst>
            <pc:docMk/>
            <pc:sldMk cId="1720482123" sldId="276"/>
            <ac:spMk id="6" creationId="{A5AD20C5-2A96-4F60-BF22-CE42507AD425}"/>
          </ac:spMkLst>
        </pc:spChg>
        <pc:spChg chg="add mod">
          <ac:chgData name="Maureen McAllister" userId="1526c525-eb27-4294-a10b-1469726b6859" providerId="ADAL" clId="{E6850213-006E-4095-9DFB-656008361B50}" dt="2020-08-11T03:18:30.053" v="3371" actId="1076"/>
          <ac:spMkLst>
            <pc:docMk/>
            <pc:sldMk cId="1720482123" sldId="276"/>
            <ac:spMk id="8" creationId="{8AED9F52-3277-472B-83E9-99EBA645A99C}"/>
          </ac:spMkLst>
        </pc:spChg>
        <pc:spChg chg="add del mod">
          <ac:chgData name="Maureen McAllister" userId="1526c525-eb27-4294-a10b-1469726b6859" providerId="ADAL" clId="{E6850213-006E-4095-9DFB-656008361B50}" dt="2020-08-11T03:13:26.158" v="3157" actId="47"/>
          <ac:spMkLst>
            <pc:docMk/>
            <pc:sldMk cId="1720482123" sldId="276"/>
            <ac:spMk id="9" creationId="{4AB940A7-C30C-4881-873F-9A58B750C5CE}"/>
          </ac:spMkLst>
        </pc:spChg>
        <pc:spChg chg="add mod">
          <ac:chgData name="Maureen McAllister" userId="1526c525-eb27-4294-a10b-1469726b6859" providerId="ADAL" clId="{E6850213-006E-4095-9DFB-656008361B50}" dt="2020-08-11T03:17:49.665" v="3365" actId="1076"/>
          <ac:spMkLst>
            <pc:docMk/>
            <pc:sldMk cId="1720482123" sldId="276"/>
            <ac:spMk id="11" creationId="{2748FC68-D086-491D-B19C-3653E586B03D}"/>
          </ac:spMkLst>
        </pc:spChg>
        <pc:spChg chg="add">
          <ac:chgData name="Maureen McAllister" userId="1526c525-eb27-4294-a10b-1469726b6859" providerId="ADAL" clId="{E6850213-006E-4095-9DFB-656008361B50}" dt="2020-08-11T03:17:42.513" v="3364" actId="26606"/>
          <ac:spMkLst>
            <pc:docMk/>
            <pc:sldMk cId="1720482123" sldId="276"/>
            <ac:spMk id="16" creationId="{3B854194-185D-494D-905C-7C7CB2E30F6E}"/>
          </ac:spMkLst>
        </pc:spChg>
        <pc:spChg chg="add">
          <ac:chgData name="Maureen McAllister" userId="1526c525-eb27-4294-a10b-1469726b6859" providerId="ADAL" clId="{E6850213-006E-4095-9DFB-656008361B50}" dt="2020-08-11T03:17:42.513" v="3364" actId="26606"/>
          <ac:spMkLst>
            <pc:docMk/>
            <pc:sldMk cId="1720482123" sldId="276"/>
            <ac:spMk id="18" creationId="{B4F5FA0D-0104-4987-8241-EFF7C85B88DE}"/>
          </ac:spMkLst>
        </pc:spChg>
        <pc:picChg chg="add">
          <ac:chgData name="Maureen McAllister" userId="1526c525-eb27-4294-a10b-1469726b6859" providerId="ADAL" clId="{E6850213-006E-4095-9DFB-656008361B50}" dt="2020-08-11T03:17:42.513" v="3364" actId="26606"/>
          <ac:picMkLst>
            <pc:docMk/>
            <pc:sldMk cId="1720482123" sldId="276"/>
            <ac:picMk id="20" creationId="{2897127E-6CEF-446C-BE87-93B7C46E49D1}"/>
          </ac:picMkLst>
        </pc:picChg>
      </pc:sldChg>
      <pc:sldChg chg="addSp modSp new del mod ord setBg">
        <pc:chgData name="Maureen McAllister" userId="1526c525-eb27-4294-a10b-1469726b6859" providerId="ADAL" clId="{E6850213-006E-4095-9DFB-656008361B50}" dt="2020-08-11T03:54:43.082" v="4472" actId="47"/>
        <pc:sldMkLst>
          <pc:docMk/>
          <pc:sldMk cId="856860413" sldId="277"/>
        </pc:sldMkLst>
        <pc:spChg chg="mod">
          <ac:chgData name="Maureen McAllister" userId="1526c525-eb27-4294-a10b-1469726b6859" providerId="ADAL" clId="{E6850213-006E-4095-9DFB-656008361B50}" dt="2020-08-11T03:23:06.479" v="3962" actId="20577"/>
          <ac:spMkLst>
            <pc:docMk/>
            <pc:sldMk cId="856860413" sldId="277"/>
            <ac:spMk id="2" creationId="{FCBF76EE-8AF8-4BF3-AE6B-040FE2E8D9B9}"/>
          </ac:spMkLst>
        </pc:spChg>
        <pc:spChg chg="mod">
          <ac:chgData name="Maureen McAllister" userId="1526c525-eb27-4294-a10b-1469726b6859" providerId="ADAL" clId="{E6850213-006E-4095-9DFB-656008361B50}" dt="2020-08-11T03:22:57.049" v="3956" actId="26606"/>
          <ac:spMkLst>
            <pc:docMk/>
            <pc:sldMk cId="856860413" sldId="277"/>
            <ac:spMk id="3" creationId="{4C818085-CD72-45A8-AED5-3517E6D6365C}"/>
          </ac:spMkLst>
        </pc:spChg>
        <pc:spChg chg="add">
          <ac:chgData name="Maureen McAllister" userId="1526c525-eb27-4294-a10b-1469726b6859" providerId="ADAL" clId="{E6850213-006E-4095-9DFB-656008361B50}" dt="2020-08-11T03:22:57.049" v="3956" actId="26606"/>
          <ac:spMkLst>
            <pc:docMk/>
            <pc:sldMk cId="856860413" sldId="277"/>
            <ac:spMk id="8" creationId="{4351DFE5-F63D-4BE0-BDA9-E3EB88F01AA5}"/>
          </ac:spMkLst>
        </pc:spChg>
        <pc:picChg chg="add">
          <ac:chgData name="Maureen McAllister" userId="1526c525-eb27-4294-a10b-1469726b6859" providerId="ADAL" clId="{E6850213-006E-4095-9DFB-656008361B50}" dt="2020-08-11T03:22:57.049" v="3956" actId="26606"/>
          <ac:picMkLst>
            <pc:docMk/>
            <pc:sldMk cId="856860413" sldId="277"/>
            <ac:picMk id="10" creationId="{3AA16612-ACD2-4A16-8F2B-4514FD6BF28F}"/>
          </ac:picMkLst>
        </pc:picChg>
      </pc:sldChg>
      <pc:sldChg chg="addSp delSp modSp new mod ord setBg setClrOvrMap delDesignElem">
        <pc:chgData name="Maureen McAllister" userId="1526c525-eb27-4294-a10b-1469726b6859" providerId="ADAL" clId="{E6850213-006E-4095-9DFB-656008361B50}" dt="2020-08-11T04:46:29.565" v="7008"/>
        <pc:sldMkLst>
          <pc:docMk/>
          <pc:sldMk cId="1076929549" sldId="278"/>
        </pc:sldMkLst>
        <pc:spChg chg="mod">
          <ac:chgData name="Maureen McAllister" userId="1526c525-eb27-4294-a10b-1469726b6859" providerId="ADAL" clId="{E6850213-006E-4095-9DFB-656008361B50}" dt="2020-08-11T04:46:29.565" v="7008"/>
          <ac:spMkLst>
            <pc:docMk/>
            <pc:sldMk cId="1076929549" sldId="278"/>
            <ac:spMk id="2" creationId="{CDB337CD-973E-419F-B267-A152B177A670}"/>
          </ac:spMkLst>
        </pc:spChg>
        <pc:spChg chg="del mod">
          <ac:chgData name="Maureen McAllister" userId="1526c525-eb27-4294-a10b-1469726b6859" providerId="ADAL" clId="{E6850213-006E-4095-9DFB-656008361B50}" dt="2020-08-11T03:42:54.275" v="4200" actId="478"/>
          <ac:spMkLst>
            <pc:docMk/>
            <pc:sldMk cId="1076929549" sldId="278"/>
            <ac:spMk id="3" creationId="{463148E7-B7B3-40F5-BB9F-4DEFA330B476}"/>
          </ac:spMkLst>
        </pc:spChg>
        <pc:spChg chg="add del">
          <ac:chgData name="Maureen McAllister" userId="1526c525-eb27-4294-a10b-1469726b6859" providerId="ADAL" clId="{E6850213-006E-4095-9DFB-656008361B50}" dt="2020-08-11T03:42:44.460" v="4199" actId="26606"/>
          <ac:spMkLst>
            <pc:docMk/>
            <pc:sldMk cId="1076929549" sldId="278"/>
            <ac:spMk id="8" creationId="{D278ADA9-6383-4BDD-80D2-8899A402687B}"/>
          </ac:spMkLst>
        </pc:spChg>
        <pc:spChg chg="add del">
          <ac:chgData name="Maureen McAllister" userId="1526c525-eb27-4294-a10b-1469726b6859" providerId="ADAL" clId="{E6850213-006E-4095-9DFB-656008361B50}" dt="2020-08-11T03:42:44.460" v="4199" actId="26606"/>
          <ac:spMkLst>
            <pc:docMk/>
            <pc:sldMk cId="1076929549" sldId="278"/>
            <ac:spMk id="10" creationId="{484B7147-B0F6-40ED-B5A2-FF72BC8198B6}"/>
          </ac:spMkLst>
        </pc:spChg>
        <pc:spChg chg="add del">
          <ac:chgData name="Maureen McAllister" userId="1526c525-eb27-4294-a10b-1469726b6859" providerId="ADAL" clId="{E6850213-006E-4095-9DFB-656008361B50}" dt="2020-08-11T03:42:44.460" v="4199" actId="26606"/>
          <ac:spMkLst>
            <pc:docMk/>
            <pc:sldMk cId="1076929549" sldId="278"/>
            <ac:spMk id="12" creationId="{B36D2DE0-0628-4A9A-A59D-7BA8B5EB3022}"/>
          </ac:spMkLst>
        </pc:spChg>
        <pc:spChg chg="add del">
          <ac:chgData name="Maureen McAllister" userId="1526c525-eb27-4294-a10b-1469726b6859" providerId="ADAL" clId="{E6850213-006E-4095-9DFB-656008361B50}" dt="2020-08-11T03:42:44.460" v="4199" actId="26606"/>
          <ac:spMkLst>
            <pc:docMk/>
            <pc:sldMk cId="1076929549" sldId="278"/>
            <ac:spMk id="14" creationId="{48E405C9-94BE-41DA-928C-DEC9A8550E9F}"/>
          </ac:spMkLst>
        </pc:spChg>
        <pc:spChg chg="add del">
          <ac:chgData name="Maureen McAllister" userId="1526c525-eb27-4294-a10b-1469726b6859" providerId="ADAL" clId="{E6850213-006E-4095-9DFB-656008361B50}" dt="2020-08-11T03:42:44.460" v="4199" actId="26606"/>
          <ac:spMkLst>
            <pc:docMk/>
            <pc:sldMk cId="1076929549" sldId="278"/>
            <ac:spMk id="16" creationId="{D2091A72-D5BB-42AC-8FD3-F7747D90861E}"/>
          </ac:spMkLst>
        </pc:spChg>
        <pc:spChg chg="add del">
          <ac:chgData name="Maureen McAllister" userId="1526c525-eb27-4294-a10b-1469726b6859" providerId="ADAL" clId="{E6850213-006E-4095-9DFB-656008361B50}" dt="2020-08-11T03:42:44.460" v="4199" actId="26606"/>
          <ac:spMkLst>
            <pc:docMk/>
            <pc:sldMk cId="1076929549" sldId="278"/>
            <ac:spMk id="18" creationId="{6ED12BFC-A737-46AF-8411-481112D54B0C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1076929549" sldId="278"/>
            <ac:spMk id="23" creationId="{1DB7C82F-AB7E-4F0C-B829-FA1B9C415180}"/>
          </ac:spMkLst>
        </pc:spChg>
        <pc:picChg chg="add mod">
          <ac:chgData name="Maureen McAllister" userId="1526c525-eb27-4294-a10b-1469726b6859" providerId="ADAL" clId="{E6850213-006E-4095-9DFB-656008361B50}" dt="2020-08-11T03:42:44.460" v="4199" actId="26606"/>
          <ac:picMkLst>
            <pc:docMk/>
            <pc:sldMk cId="1076929549" sldId="278"/>
            <ac:picMk id="5" creationId="{B0A83359-9A07-4647-AC57-0EA6BC850359}"/>
          </ac:picMkLst>
        </pc:picChg>
      </pc:sldChg>
      <pc:sldChg chg="addSp delSp modSp new mod ord setBg delDesignElem">
        <pc:chgData name="Maureen McAllister" userId="1526c525-eb27-4294-a10b-1469726b6859" providerId="ADAL" clId="{E6850213-006E-4095-9DFB-656008361B50}" dt="2020-08-11T04:46:29.565" v="7008"/>
        <pc:sldMkLst>
          <pc:docMk/>
          <pc:sldMk cId="409973772" sldId="279"/>
        </pc:sldMkLst>
        <pc:spChg chg="mod">
          <ac:chgData name="Maureen McAllister" userId="1526c525-eb27-4294-a10b-1469726b6859" providerId="ADAL" clId="{E6850213-006E-4095-9DFB-656008361B50}" dt="2020-08-11T04:18:33.801" v="5700" actId="26606"/>
          <ac:spMkLst>
            <pc:docMk/>
            <pc:sldMk cId="409973772" sldId="279"/>
            <ac:spMk id="2" creationId="{95B94F2F-FD3A-49AF-AFF2-2EC0DD0AEE91}"/>
          </ac:spMkLst>
        </pc:spChg>
        <pc:spChg chg="mod">
          <ac:chgData name="Maureen McAllister" userId="1526c525-eb27-4294-a10b-1469726b6859" providerId="ADAL" clId="{E6850213-006E-4095-9DFB-656008361B50}" dt="2020-08-11T04:18:54.993" v="5705" actId="14100"/>
          <ac:spMkLst>
            <pc:docMk/>
            <pc:sldMk cId="409973772" sldId="279"/>
            <ac:spMk id="3" creationId="{043A988F-150A-44AC-B576-2BCCA3F01AC0}"/>
          </ac:spMkLst>
        </pc:spChg>
        <pc:spChg chg="add del">
          <ac:chgData name="Maureen McAllister" userId="1526c525-eb27-4294-a10b-1469726b6859" providerId="ADAL" clId="{E6850213-006E-4095-9DFB-656008361B50}" dt="2020-08-11T04:18:33.801" v="5700" actId="26606"/>
          <ac:spMkLst>
            <pc:docMk/>
            <pc:sldMk cId="409973772" sldId="279"/>
            <ac:spMk id="8" creationId="{3B854194-185D-494D-905C-7C7CB2E30F6E}"/>
          </ac:spMkLst>
        </pc:spChg>
        <pc:spChg chg="add del">
          <ac:chgData name="Maureen McAllister" userId="1526c525-eb27-4294-a10b-1469726b6859" providerId="ADAL" clId="{E6850213-006E-4095-9DFB-656008361B50}" dt="2020-08-11T04:18:33.801" v="5700" actId="26606"/>
          <ac:spMkLst>
            <pc:docMk/>
            <pc:sldMk cId="409973772" sldId="279"/>
            <ac:spMk id="10" creationId="{B4F5FA0D-0104-4987-8241-EFF7C85B88DE}"/>
          </ac:spMkLst>
        </pc:spChg>
        <pc:spChg chg="add del">
          <ac:chgData name="Maureen McAllister" userId="1526c525-eb27-4294-a10b-1469726b6859" providerId="ADAL" clId="{E6850213-006E-4095-9DFB-656008361B50}" dt="2020-08-11T04:18:33.779" v="5699" actId="26606"/>
          <ac:spMkLst>
            <pc:docMk/>
            <pc:sldMk cId="409973772" sldId="279"/>
            <ac:spMk id="17" creationId="{907EF6B7-1338-4443-8C46-6A318D952DFD}"/>
          </ac:spMkLst>
        </pc:spChg>
        <pc:spChg chg="add del">
          <ac:chgData name="Maureen McAllister" userId="1526c525-eb27-4294-a10b-1469726b6859" providerId="ADAL" clId="{E6850213-006E-4095-9DFB-656008361B50}" dt="2020-08-11T04:18:33.779" v="5699" actId="26606"/>
          <ac:spMkLst>
            <pc:docMk/>
            <pc:sldMk cId="409973772" sldId="279"/>
            <ac:spMk id="19" creationId="{DAAE4CDD-124C-4DCF-9584-B6033B545DD5}"/>
          </ac:spMkLst>
        </pc:spChg>
        <pc:spChg chg="add del">
          <ac:chgData name="Maureen McAllister" userId="1526c525-eb27-4294-a10b-1469726b6859" providerId="ADAL" clId="{E6850213-006E-4095-9DFB-656008361B50}" dt="2020-08-11T04:18:33.779" v="5699" actId="26606"/>
          <ac:spMkLst>
            <pc:docMk/>
            <pc:sldMk cId="409973772" sldId="279"/>
            <ac:spMk id="21" creationId="{081E4A58-353D-44AE-B2FC-2A74E2E400F7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409973772" sldId="279"/>
            <ac:spMk id="23" creationId="{5566D6E1-03A1-4D73-A4E0-35D74D568A04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409973772" sldId="279"/>
            <ac:spMk id="24" creationId="{1709F1D5-B0F1-4714-A239-E5B61C161915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409973772" sldId="279"/>
            <ac:spMk id="25" creationId="{9F835A99-04AC-494A-A572-AFE8413CC938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409973772" sldId="279"/>
            <ac:spMk id="26" creationId="{228FB460-D3FF-4440-A020-05982A09E517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409973772" sldId="279"/>
            <ac:spMk id="27" creationId="{7B786209-1B0B-4CA9-9BDD-F7327066A84D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409973772" sldId="279"/>
            <ac:spMk id="28" creationId="{14847E93-7DC1-4D4B-8829-B19AA7137C50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409973772" sldId="279"/>
            <ac:spMk id="29" creationId="{2D2964BB-484D-45AE-AD66-D407D0629652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409973772" sldId="279"/>
            <ac:spMk id="31" creationId="{6691AC69-A76E-4DAB-B565-468B6B87ACF3}"/>
          </ac:spMkLst>
        </pc:spChg>
        <pc:picChg chg="add del">
          <ac:chgData name="Maureen McAllister" userId="1526c525-eb27-4294-a10b-1469726b6859" providerId="ADAL" clId="{E6850213-006E-4095-9DFB-656008361B50}" dt="2020-08-11T04:18:33.801" v="5700" actId="26606"/>
          <ac:picMkLst>
            <pc:docMk/>
            <pc:sldMk cId="409973772" sldId="279"/>
            <ac:picMk id="12" creationId="{2897127E-6CEF-446C-BE87-93B7C46E49D1}"/>
          </ac:picMkLst>
        </pc:picChg>
      </pc:sldChg>
      <pc:sldChg chg="addSp delSp modSp new del mod setBg setClrOvrMap">
        <pc:chgData name="Maureen McAllister" userId="1526c525-eb27-4294-a10b-1469726b6859" providerId="ADAL" clId="{E6850213-006E-4095-9DFB-656008361B50}" dt="2020-08-11T04:16:43.846" v="5653" actId="47"/>
        <pc:sldMkLst>
          <pc:docMk/>
          <pc:sldMk cId="3902645072" sldId="279"/>
        </pc:sldMkLst>
        <pc:spChg chg="del mod">
          <ac:chgData name="Maureen McAllister" userId="1526c525-eb27-4294-a10b-1469726b6859" providerId="ADAL" clId="{E6850213-006E-4095-9DFB-656008361B50}" dt="2020-08-11T03:47:00" v="4219" actId="478"/>
          <ac:spMkLst>
            <pc:docMk/>
            <pc:sldMk cId="3902645072" sldId="279"/>
            <ac:spMk id="2" creationId="{5FA03BB6-7E66-42CE-B9F2-043BBCCB8602}"/>
          </ac:spMkLst>
        </pc:spChg>
        <pc:spChg chg="add del mod ord">
          <ac:chgData name="Maureen McAllister" userId="1526c525-eb27-4294-a10b-1469726b6859" providerId="ADAL" clId="{E6850213-006E-4095-9DFB-656008361B50}" dt="2020-08-11T03:47:37.626" v="4223" actId="122"/>
          <ac:spMkLst>
            <pc:docMk/>
            <pc:sldMk cId="3902645072" sldId="279"/>
            <ac:spMk id="3" creationId="{3139EF69-6A54-40A2-8A1F-05DA36C89B48}"/>
          </ac:spMkLst>
        </pc:spChg>
        <pc:spChg chg="add">
          <ac:chgData name="Maureen McAllister" userId="1526c525-eb27-4294-a10b-1469726b6859" providerId="ADAL" clId="{E6850213-006E-4095-9DFB-656008361B50}" dt="2020-08-11T03:46:46.642" v="4213" actId="26606"/>
          <ac:spMkLst>
            <pc:docMk/>
            <pc:sldMk cId="3902645072" sldId="279"/>
            <ac:spMk id="12" creationId="{A3BAF07C-C39E-42EB-BB22-8D46691D9735}"/>
          </ac:spMkLst>
        </pc:spChg>
        <pc:spChg chg="add">
          <ac:chgData name="Maureen McAllister" userId="1526c525-eb27-4294-a10b-1469726b6859" providerId="ADAL" clId="{E6850213-006E-4095-9DFB-656008361B50}" dt="2020-08-11T03:46:46.642" v="4213" actId="26606"/>
          <ac:spMkLst>
            <pc:docMk/>
            <pc:sldMk cId="3902645072" sldId="279"/>
            <ac:spMk id="35" creationId="{44C110BA-81E8-4247-853A-5F2B93E92E46}"/>
          </ac:spMkLst>
        </pc:spChg>
        <pc:grpChg chg="add">
          <ac:chgData name="Maureen McAllister" userId="1526c525-eb27-4294-a10b-1469726b6859" providerId="ADAL" clId="{E6850213-006E-4095-9DFB-656008361B50}" dt="2020-08-11T03:46:46.642" v="4213" actId="26606"/>
          <ac:grpSpMkLst>
            <pc:docMk/>
            <pc:sldMk cId="3902645072" sldId="279"/>
            <ac:grpSpMk id="14" creationId="{D8E9CF54-0466-4261-9E62-0249E60E1886}"/>
          </ac:grpSpMkLst>
        </pc:grpChg>
        <pc:picChg chg="add del mod">
          <ac:chgData name="Maureen McAllister" userId="1526c525-eb27-4294-a10b-1469726b6859" providerId="ADAL" clId="{E6850213-006E-4095-9DFB-656008361B50}" dt="2020-08-11T03:46:23.216" v="4208" actId="931"/>
          <ac:picMkLst>
            <pc:docMk/>
            <pc:sldMk cId="3902645072" sldId="279"/>
            <ac:picMk id="5" creationId="{CA94D060-2690-43E8-B4BB-3D7EB7B7A53A}"/>
          </ac:picMkLst>
        </pc:picChg>
        <pc:picChg chg="add mod">
          <ac:chgData name="Maureen McAllister" userId="1526c525-eb27-4294-a10b-1469726b6859" providerId="ADAL" clId="{E6850213-006E-4095-9DFB-656008361B50}" dt="2020-08-11T03:46:46.642" v="4213" actId="26606"/>
          <ac:picMkLst>
            <pc:docMk/>
            <pc:sldMk cId="3902645072" sldId="279"/>
            <ac:picMk id="7" creationId="{EB80C46F-04E4-4EF6-859D-BCE3F5C11A55}"/>
          </ac:picMkLst>
        </pc:picChg>
      </pc:sldChg>
      <pc:sldChg chg="addSp delSp modSp add del mod ord setClrOvrMap">
        <pc:chgData name="Maureen McAllister" userId="1526c525-eb27-4294-a10b-1469726b6859" providerId="ADAL" clId="{E6850213-006E-4095-9DFB-656008361B50}" dt="2020-08-11T04:16:41.737" v="5651" actId="47"/>
        <pc:sldMkLst>
          <pc:docMk/>
          <pc:sldMk cId="48456066" sldId="280"/>
        </pc:sldMkLst>
        <pc:spChg chg="mod">
          <ac:chgData name="Maureen McAllister" userId="1526c525-eb27-4294-a10b-1469726b6859" providerId="ADAL" clId="{E6850213-006E-4095-9DFB-656008361B50}" dt="2020-08-11T03:55:36.657" v="4497" actId="5793"/>
          <ac:spMkLst>
            <pc:docMk/>
            <pc:sldMk cId="48456066" sldId="280"/>
            <ac:spMk id="3" creationId="{3139EF69-6A54-40A2-8A1F-05DA36C89B48}"/>
          </ac:spMkLst>
        </pc:spChg>
        <pc:spChg chg="del">
          <ac:chgData name="Maureen McAllister" userId="1526c525-eb27-4294-a10b-1469726b6859" providerId="ADAL" clId="{E6850213-006E-4095-9DFB-656008361B50}" dt="2020-08-11T03:52:33.951" v="4431" actId="26606"/>
          <ac:spMkLst>
            <pc:docMk/>
            <pc:sldMk cId="48456066" sldId="280"/>
            <ac:spMk id="12" creationId="{A3BAF07C-C39E-42EB-BB22-8D46691D9735}"/>
          </ac:spMkLst>
        </pc:spChg>
        <pc:spChg chg="del">
          <ac:chgData name="Maureen McAllister" userId="1526c525-eb27-4294-a10b-1469726b6859" providerId="ADAL" clId="{E6850213-006E-4095-9DFB-656008361B50}" dt="2020-08-11T03:52:33.951" v="4431" actId="26606"/>
          <ac:spMkLst>
            <pc:docMk/>
            <pc:sldMk cId="48456066" sldId="280"/>
            <ac:spMk id="35" creationId="{44C110BA-81E8-4247-853A-5F2B93E92E46}"/>
          </ac:spMkLst>
        </pc:spChg>
        <pc:spChg chg="add">
          <ac:chgData name="Maureen McAllister" userId="1526c525-eb27-4294-a10b-1469726b6859" providerId="ADAL" clId="{E6850213-006E-4095-9DFB-656008361B50}" dt="2020-08-11T03:52:33.951" v="4431" actId="26606"/>
          <ac:spMkLst>
            <pc:docMk/>
            <pc:sldMk cId="48456066" sldId="280"/>
            <ac:spMk id="40" creationId="{AFA67CD3-AB4E-4A7A-BEB8-53C445D8C44E}"/>
          </ac:spMkLst>
        </pc:spChg>
        <pc:spChg chg="add">
          <ac:chgData name="Maureen McAllister" userId="1526c525-eb27-4294-a10b-1469726b6859" providerId="ADAL" clId="{E6850213-006E-4095-9DFB-656008361B50}" dt="2020-08-11T03:52:33.951" v="4431" actId="26606"/>
          <ac:spMkLst>
            <pc:docMk/>
            <pc:sldMk cId="48456066" sldId="280"/>
            <ac:spMk id="44" creationId="{339C8D78-A644-462F-B674-F440635E5353}"/>
          </ac:spMkLst>
        </pc:spChg>
        <pc:grpChg chg="del">
          <ac:chgData name="Maureen McAllister" userId="1526c525-eb27-4294-a10b-1469726b6859" providerId="ADAL" clId="{E6850213-006E-4095-9DFB-656008361B50}" dt="2020-08-11T03:52:33.951" v="4431" actId="26606"/>
          <ac:grpSpMkLst>
            <pc:docMk/>
            <pc:sldMk cId="48456066" sldId="280"/>
            <ac:grpSpMk id="14" creationId="{D8E9CF54-0466-4261-9E62-0249E60E1886}"/>
          </ac:grpSpMkLst>
        </pc:grpChg>
        <pc:picChg chg="add mod">
          <ac:chgData name="Maureen McAllister" userId="1526c525-eb27-4294-a10b-1469726b6859" providerId="ADAL" clId="{E6850213-006E-4095-9DFB-656008361B50}" dt="2020-08-11T03:52:33.951" v="4431" actId="26606"/>
          <ac:picMkLst>
            <pc:docMk/>
            <pc:sldMk cId="48456066" sldId="280"/>
            <ac:picMk id="4" creationId="{C4D785E1-4D99-4C37-9BB1-CB7E1CF2DF1E}"/>
          </ac:picMkLst>
        </pc:picChg>
        <pc:picChg chg="del">
          <ac:chgData name="Maureen McAllister" userId="1526c525-eb27-4294-a10b-1469726b6859" providerId="ADAL" clId="{E6850213-006E-4095-9DFB-656008361B50}" dt="2020-08-11T03:49:19.555" v="4225" actId="478"/>
          <ac:picMkLst>
            <pc:docMk/>
            <pc:sldMk cId="48456066" sldId="280"/>
            <ac:picMk id="7" creationId="{EB80C46F-04E4-4EF6-859D-BCE3F5C11A55}"/>
          </ac:picMkLst>
        </pc:picChg>
        <pc:picChg chg="add">
          <ac:chgData name="Maureen McAllister" userId="1526c525-eb27-4294-a10b-1469726b6859" providerId="ADAL" clId="{E6850213-006E-4095-9DFB-656008361B50}" dt="2020-08-11T03:52:33.951" v="4431" actId="26606"/>
          <ac:picMkLst>
            <pc:docMk/>
            <pc:sldMk cId="48456066" sldId="280"/>
            <ac:picMk id="42" creationId="{07CF545F-9C2E-4446-97CD-AD92990C2B68}"/>
          </ac:picMkLst>
        </pc:picChg>
      </pc:sldChg>
      <pc:sldChg chg="new del">
        <pc:chgData name="Maureen McAllister" userId="1526c525-eb27-4294-a10b-1469726b6859" providerId="ADAL" clId="{E6850213-006E-4095-9DFB-656008361B50}" dt="2020-08-11T04:24:41.177" v="5793" actId="47"/>
        <pc:sldMkLst>
          <pc:docMk/>
          <pc:sldMk cId="2358503119" sldId="280"/>
        </pc:sldMkLst>
      </pc:sldChg>
      <pc:sldChg chg="addSp modSp new del mod ord setBg">
        <pc:chgData name="Maureen McAllister" userId="1526c525-eb27-4294-a10b-1469726b6859" providerId="ADAL" clId="{E6850213-006E-4095-9DFB-656008361B50}" dt="2020-08-11T04:16:47.950" v="5658" actId="47"/>
        <pc:sldMkLst>
          <pc:docMk/>
          <pc:sldMk cId="683473575" sldId="281"/>
        </pc:sldMkLst>
        <pc:spChg chg="mod">
          <ac:chgData name="Maureen McAllister" userId="1526c525-eb27-4294-a10b-1469726b6859" providerId="ADAL" clId="{E6850213-006E-4095-9DFB-656008361B50}" dt="2020-08-11T04:00:57.342" v="5358" actId="26606"/>
          <ac:spMkLst>
            <pc:docMk/>
            <pc:sldMk cId="683473575" sldId="281"/>
            <ac:spMk id="2" creationId="{7FF588DC-B3EF-473C-9F6F-22EF53E7323F}"/>
          </ac:spMkLst>
        </pc:spChg>
        <pc:spChg chg="mod">
          <ac:chgData name="Maureen McAllister" userId="1526c525-eb27-4294-a10b-1469726b6859" providerId="ADAL" clId="{E6850213-006E-4095-9DFB-656008361B50}" dt="2020-08-11T04:00:57.342" v="5358" actId="26606"/>
          <ac:spMkLst>
            <pc:docMk/>
            <pc:sldMk cId="683473575" sldId="281"/>
            <ac:spMk id="3" creationId="{3A46E26F-94DB-48F1-B777-82DA89EBDBFA}"/>
          </ac:spMkLst>
        </pc:spChg>
        <pc:spChg chg="add">
          <ac:chgData name="Maureen McAllister" userId="1526c525-eb27-4294-a10b-1469726b6859" providerId="ADAL" clId="{E6850213-006E-4095-9DFB-656008361B50}" dt="2020-08-11T04:00:57.342" v="5358" actId="26606"/>
          <ac:spMkLst>
            <pc:docMk/>
            <pc:sldMk cId="683473575" sldId="281"/>
            <ac:spMk id="8" creationId="{4351DFE5-F63D-4BE0-BDA9-E3EB88F01AA5}"/>
          </ac:spMkLst>
        </pc:spChg>
        <pc:picChg chg="add">
          <ac:chgData name="Maureen McAllister" userId="1526c525-eb27-4294-a10b-1469726b6859" providerId="ADAL" clId="{E6850213-006E-4095-9DFB-656008361B50}" dt="2020-08-11T04:00:57.342" v="5358" actId="26606"/>
          <ac:picMkLst>
            <pc:docMk/>
            <pc:sldMk cId="683473575" sldId="281"/>
            <ac:picMk id="10" creationId="{3AA16612-ACD2-4A16-8F2B-4514FD6BF28F}"/>
          </ac:picMkLst>
        </pc:picChg>
      </pc:sldChg>
      <pc:sldChg chg="addSp delSp modSp new mod ord setBg setClrOvrMap delDesignElem">
        <pc:chgData name="Maureen McAllister" userId="1526c525-eb27-4294-a10b-1469726b6859" providerId="ADAL" clId="{E6850213-006E-4095-9DFB-656008361B50}" dt="2020-08-11T04:46:29.565" v="7008"/>
        <pc:sldMkLst>
          <pc:docMk/>
          <pc:sldMk cId="3367097373" sldId="281"/>
        </pc:sldMkLst>
        <pc:spChg chg="mod ord">
          <ac:chgData name="Maureen McAllister" userId="1526c525-eb27-4294-a10b-1469726b6859" providerId="ADAL" clId="{E6850213-006E-4095-9DFB-656008361B50}" dt="2020-08-11T04:23:52.696" v="5788" actId="26606"/>
          <ac:spMkLst>
            <pc:docMk/>
            <pc:sldMk cId="3367097373" sldId="281"/>
            <ac:spMk id="2" creationId="{C40DFE7A-7F8D-41DB-BBE7-B5C54D2E143D}"/>
          </ac:spMkLst>
        </pc:spChg>
        <pc:spChg chg="del">
          <ac:chgData name="Maureen McAllister" userId="1526c525-eb27-4294-a10b-1469726b6859" providerId="ADAL" clId="{E6850213-006E-4095-9DFB-656008361B50}" dt="2020-08-11T04:23:31.069" v="5785" actId="931"/>
          <ac:spMkLst>
            <pc:docMk/>
            <pc:sldMk cId="3367097373" sldId="281"/>
            <ac:spMk id="3" creationId="{91D97DE4-F1DA-4A32-8339-8319D5B99293}"/>
          </ac:spMkLst>
        </pc:spChg>
        <pc:spChg chg="mod">
          <ac:chgData name="Maureen McAllister" userId="1526c525-eb27-4294-a10b-1469726b6859" providerId="ADAL" clId="{E6850213-006E-4095-9DFB-656008361B50}" dt="2020-08-11T04:24:23.302" v="5792" actId="14100"/>
          <ac:spMkLst>
            <pc:docMk/>
            <pc:sldMk cId="3367097373" sldId="281"/>
            <ac:spMk id="4" creationId="{E986CBA5-EE88-4557-8EAB-D0CC3EE5A125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3367097373" sldId="281"/>
            <ac:spMk id="11" creationId="{9AA72BD9-2C5A-4EDC-931F-5AA08EACA0F3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3367097373" sldId="281"/>
            <ac:spMk id="13" creationId="{DD3981AC-7B61-4947-BCF3-F7AA7FA385B9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3367097373" sldId="281"/>
            <ac:spMk id="15" creationId="{55D4142C-5077-457F-A6AD-3FECFDB39685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3367097373" sldId="281"/>
            <ac:spMk id="17" creationId="{7A5F0580-5EE9-419F-96EE-B6529EF6E7D0}"/>
          </ac:spMkLst>
        </pc:spChg>
        <pc:picChg chg="add mod">
          <ac:chgData name="Maureen McAllister" userId="1526c525-eb27-4294-a10b-1469726b6859" providerId="ADAL" clId="{E6850213-006E-4095-9DFB-656008361B50}" dt="2020-08-11T04:23:52.696" v="5788" actId="26606"/>
          <ac:picMkLst>
            <pc:docMk/>
            <pc:sldMk cId="3367097373" sldId="281"/>
            <ac:picMk id="6" creationId="{13FDC860-822C-4989-8E49-63E605ACD016}"/>
          </ac:picMkLst>
        </pc:picChg>
      </pc:sldChg>
      <pc:sldChg chg="addSp delSp modSp new del mod ord setBg">
        <pc:chgData name="Maureen McAllister" userId="1526c525-eb27-4294-a10b-1469726b6859" providerId="ADAL" clId="{E6850213-006E-4095-9DFB-656008361B50}" dt="2020-08-11T04:16:46.917" v="5656" actId="47"/>
        <pc:sldMkLst>
          <pc:docMk/>
          <pc:sldMk cId="900260516" sldId="282"/>
        </pc:sldMkLst>
        <pc:spChg chg="mod ord">
          <ac:chgData name="Maureen McAllister" userId="1526c525-eb27-4294-a10b-1469726b6859" providerId="ADAL" clId="{E6850213-006E-4095-9DFB-656008361B50}" dt="2020-08-11T04:05:52.949" v="5593" actId="255"/>
          <ac:spMkLst>
            <pc:docMk/>
            <pc:sldMk cId="900260516" sldId="282"/>
            <ac:spMk id="2" creationId="{58777DA8-3525-4D16-B5AC-6DBA88D5D026}"/>
          </ac:spMkLst>
        </pc:spChg>
        <pc:spChg chg="del">
          <ac:chgData name="Maureen McAllister" userId="1526c525-eb27-4294-a10b-1469726b6859" providerId="ADAL" clId="{E6850213-006E-4095-9DFB-656008361B50}" dt="2020-08-11T04:04:27.585" v="5584" actId="931"/>
          <ac:spMkLst>
            <pc:docMk/>
            <pc:sldMk cId="900260516" sldId="282"/>
            <ac:spMk id="3" creationId="{4380F843-1602-449E-8B91-B7D3F3B05377}"/>
          </ac:spMkLst>
        </pc:spChg>
        <pc:spChg chg="del">
          <ac:chgData name="Maureen McAllister" userId="1526c525-eb27-4294-a10b-1469726b6859" providerId="ADAL" clId="{E6850213-006E-4095-9DFB-656008361B50}" dt="2020-08-11T04:04:40.948" v="5587" actId="26606"/>
          <ac:spMkLst>
            <pc:docMk/>
            <pc:sldMk cId="900260516" sldId="282"/>
            <ac:spMk id="4" creationId="{63774992-0321-408B-8D46-E1F10AC7BF19}"/>
          </ac:spMkLst>
        </pc:spChg>
        <pc:spChg chg="add">
          <ac:chgData name="Maureen McAllister" userId="1526c525-eb27-4294-a10b-1469726b6859" providerId="ADAL" clId="{E6850213-006E-4095-9DFB-656008361B50}" dt="2020-08-11T04:04:40.948" v="5587" actId="26606"/>
          <ac:spMkLst>
            <pc:docMk/>
            <pc:sldMk cId="900260516" sldId="282"/>
            <ac:spMk id="11" creationId="{37C89E4B-3C9F-44B9-8B86-D9E3D112D8EC}"/>
          </ac:spMkLst>
        </pc:spChg>
        <pc:picChg chg="add mod">
          <ac:chgData name="Maureen McAllister" userId="1526c525-eb27-4294-a10b-1469726b6859" providerId="ADAL" clId="{E6850213-006E-4095-9DFB-656008361B50}" dt="2020-08-11T04:04:40.948" v="5587" actId="26606"/>
          <ac:picMkLst>
            <pc:docMk/>
            <pc:sldMk cId="900260516" sldId="282"/>
            <ac:picMk id="6" creationId="{799F5720-0A64-423D-94E7-C003682651E0}"/>
          </ac:picMkLst>
        </pc:picChg>
        <pc:cxnChg chg="add">
          <ac:chgData name="Maureen McAllister" userId="1526c525-eb27-4294-a10b-1469726b6859" providerId="ADAL" clId="{E6850213-006E-4095-9DFB-656008361B50}" dt="2020-08-11T04:04:40.948" v="5587" actId="26606"/>
          <ac:cxnSpMkLst>
            <pc:docMk/>
            <pc:sldMk cId="900260516" sldId="282"/>
            <ac:cxnSpMk id="13" creationId="{AA2EAA10-076F-46BD-8F0F-B9A2FB77A85C}"/>
          </ac:cxnSpMkLst>
        </pc:cxnChg>
        <pc:cxnChg chg="add">
          <ac:chgData name="Maureen McAllister" userId="1526c525-eb27-4294-a10b-1469726b6859" providerId="ADAL" clId="{E6850213-006E-4095-9DFB-656008361B50}" dt="2020-08-11T04:04:40.948" v="5587" actId="26606"/>
          <ac:cxnSpMkLst>
            <pc:docMk/>
            <pc:sldMk cId="900260516" sldId="282"/>
            <ac:cxnSpMk id="15" creationId="{D891E407-403B-4764-86C9-33A56D3BCAA3}"/>
          </ac:cxnSpMkLst>
        </pc:cxnChg>
      </pc:sldChg>
      <pc:sldChg chg="new del">
        <pc:chgData name="Maureen McAllister" userId="1526c525-eb27-4294-a10b-1469726b6859" providerId="ADAL" clId="{E6850213-006E-4095-9DFB-656008361B50}" dt="2020-08-11T04:29:51.487" v="6316" actId="47"/>
        <pc:sldMkLst>
          <pc:docMk/>
          <pc:sldMk cId="2836930119" sldId="282"/>
        </pc:sldMkLst>
      </pc:sldChg>
      <pc:sldChg chg="addSp delSp modSp new del mod ord setBg">
        <pc:chgData name="Maureen McAllister" userId="1526c525-eb27-4294-a10b-1469726b6859" providerId="ADAL" clId="{E6850213-006E-4095-9DFB-656008361B50}" dt="2020-08-11T04:16:47.333" v="5657" actId="47"/>
        <pc:sldMkLst>
          <pc:docMk/>
          <pc:sldMk cId="62916802" sldId="283"/>
        </pc:sldMkLst>
        <pc:spChg chg="del">
          <ac:chgData name="Maureen McAllister" userId="1526c525-eb27-4294-a10b-1469726b6859" providerId="ADAL" clId="{E6850213-006E-4095-9DFB-656008361B50}" dt="2020-08-11T04:07:32.901" v="5600" actId="26606"/>
          <ac:spMkLst>
            <pc:docMk/>
            <pc:sldMk cId="62916802" sldId="283"/>
            <ac:spMk id="2" creationId="{602F0B79-81F4-4DE9-95B1-57B7538522BA}"/>
          </ac:spMkLst>
        </pc:spChg>
        <pc:spChg chg="del">
          <ac:chgData name="Maureen McAllister" userId="1526c525-eb27-4294-a10b-1469726b6859" providerId="ADAL" clId="{E6850213-006E-4095-9DFB-656008361B50}" dt="2020-08-11T04:07:11.363" v="5597" actId="931"/>
          <ac:spMkLst>
            <pc:docMk/>
            <pc:sldMk cId="62916802" sldId="283"/>
            <ac:spMk id="3" creationId="{BC30D459-9731-4AC4-8E5E-A7C186259929}"/>
          </ac:spMkLst>
        </pc:spChg>
        <pc:spChg chg="del">
          <ac:chgData name="Maureen McAllister" userId="1526c525-eb27-4294-a10b-1469726b6859" providerId="ADAL" clId="{E6850213-006E-4095-9DFB-656008361B50}" dt="2020-08-11T04:07:32.901" v="5600" actId="26606"/>
          <ac:spMkLst>
            <pc:docMk/>
            <pc:sldMk cId="62916802" sldId="283"/>
            <ac:spMk id="4" creationId="{16A28A2A-C583-416C-B528-375DD9AE725D}"/>
          </ac:spMkLst>
        </pc:spChg>
        <pc:spChg chg="add">
          <ac:chgData name="Maureen McAllister" userId="1526c525-eb27-4294-a10b-1469726b6859" providerId="ADAL" clId="{E6850213-006E-4095-9DFB-656008361B50}" dt="2020-08-11T04:07:32.901" v="5600" actId="26606"/>
          <ac:spMkLst>
            <pc:docMk/>
            <pc:sldMk cId="62916802" sldId="283"/>
            <ac:spMk id="11" creationId="{693B08FD-5ECC-4728-AA84-CD6AC875BF8E}"/>
          </ac:spMkLst>
        </pc:spChg>
        <pc:spChg chg="add">
          <ac:chgData name="Maureen McAllister" userId="1526c525-eb27-4294-a10b-1469726b6859" providerId="ADAL" clId="{E6850213-006E-4095-9DFB-656008361B50}" dt="2020-08-11T04:07:32.901" v="5600" actId="26606"/>
          <ac:spMkLst>
            <pc:docMk/>
            <pc:sldMk cId="62916802" sldId="283"/>
            <ac:spMk id="13" creationId="{2549107E-EC98-4933-8F8F-A1713C393B7E}"/>
          </ac:spMkLst>
        </pc:spChg>
        <pc:picChg chg="add mod">
          <ac:chgData name="Maureen McAllister" userId="1526c525-eb27-4294-a10b-1469726b6859" providerId="ADAL" clId="{E6850213-006E-4095-9DFB-656008361B50}" dt="2020-08-11T04:07:32.901" v="5600" actId="26606"/>
          <ac:picMkLst>
            <pc:docMk/>
            <pc:sldMk cId="62916802" sldId="283"/>
            <ac:picMk id="6" creationId="{4418741F-5BE5-4AB6-BABB-C2BC8339381A}"/>
          </ac:picMkLst>
        </pc:picChg>
      </pc:sldChg>
      <pc:sldChg chg="addSp delSp modSp new mod ord setBg setClrOvrMap delDesignElem">
        <pc:chgData name="Maureen McAllister" userId="1526c525-eb27-4294-a10b-1469726b6859" providerId="ADAL" clId="{E6850213-006E-4095-9DFB-656008361B50}" dt="2020-08-11T04:46:29.565" v="7008"/>
        <pc:sldMkLst>
          <pc:docMk/>
          <pc:sldMk cId="3571297623" sldId="283"/>
        </pc:sldMkLst>
        <pc:spChg chg="mod">
          <ac:chgData name="Maureen McAllister" userId="1526c525-eb27-4294-a10b-1469726b6859" providerId="ADAL" clId="{E6850213-006E-4095-9DFB-656008361B50}" dt="2020-08-11T04:26:11.994" v="5802" actId="14100"/>
          <ac:spMkLst>
            <pc:docMk/>
            <pc:sldMk cId="3571297623" sldId="283"/>
            <ac:spMk id="2" creationId="{8AC24B22-4362-4834-A8BA-794A137C3749}"/>
          </ac:spMkLst>
        </pc:spChg>
        <pc:spChg chg="mod">
          <ac:chgData name="Maureen McAllister" userId="1526c525-eb27-4294-a10b-1469726b6859" providerId="ADAL" clId="{E6850213-006E-4095-9DFB-656008361B50}" dt="2020-08-11T04:31:35.422" v="6488" actId="20577"/>
          <ac:spMkLst>
            <pc:docMk/>
            <pc:sldMk cId="3571297623" sldId="283"/>
            <ac:spMk id="3" creationId="{773AF4AB-E81D-458C-8192-AF6593B89078}"/>
          </ac:spMkLst>
        </pc:spChg>
        <pc:spChg chg="add del">
          <ac:chgData name="Maureen McAllister" userId="1526c525-eb27-4294-a10b-1469726b6859" providerId="ADAL" clId="{E6850213-006E-4095-9DFB-656008361B50}" dt="2020-08-11T04:26:07.358" v="5800" actId="26606"/>
          <ac:spMkLst>
            <pc:docMk/>
            <pc:sldMk cId="3571297623" sldId="283"/>
            <ac:spMk id="8" creationId="{6BEF4656-0683-4420-BED2-A1C88CED7D80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3571297623" sldId="283"/>
            <ac:spMk id="12" creationId="{8B3AF0F1-707A-463E-B5EE-33C63A40CFC9}"/>
          </ac:spMkLst>
        </pc:spChg>
        <pc:spChg chg="add del">
          <ac:chgData name="Maureen McAllister" userId="1526c525-eb27-4294-a10b-1469726b6859" providerId="ADAL" clId="{E6850213-006E-4095-9DFB-656008361B50}" dt="2020-08-11T04:26:07.358" v="5800" actId="26606"/>
          <ac:spMkLst>
            <pc:docMk/>
            <pc:sldMk cId="3571297623" sldId="283"/>
            <ac:spMk id="33" creationId="{C4CCB850-8E75-43A0-AE24-BEE25764B197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3571297623" sldId="283"/>
            <ac:spMk id="37" creationId="{7264F718-7FAC-4056-9FA9-A603EC682FE7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3571297623" sldId="283"/>
            <ac:spMk id="38" creationId="{F74639F7-E3C7-4165-A83E-6386A86BA1DA}"/>
          </ac:spMkLst>
        </pc:spChg>
        <pc:grpChg chg="add del">
          <ac:chgData name="Maureen McAllister" userId="1526c525-eb27-4294-a10b-1469726b6859" providerId="ADAL" clId="{E6850213-006E-4095-9DFB-656008361B50}" dt="2020-08-11T04:26:07.358" v="5800" actId="26606"/>
          <ac:grpSpMkLst>
            <pc:docMk/>
            <pc:sldMk cId="3571297623" sldId="283"/>
            <ac:grpSpMk id="10" creationId="{C40C6DFE-A65D-4403-B6BC-B3955D185AF4}"/>
          </ac:grpSpMkLst>
        </pc:grpChg>
        <pc:cxnChg chg="add del">
          <ac:chgData name="Maureen McAllister" userId="1526c525-eb27-4294-a10b-1469726b6859" providerId="ADAL" clId="{E6850213-006E-4095-9DFB-656008361B50}" dt="2020-08-11T04:26:07.358" v="5800" actId="26606"/>
          <ac:cxnSpMkLst>
            <pc:docMk/>
            <pc:sldMk cId="3571297623" sldId="283"/>
            <ac:cxnSpMk id="35" creationId="{3E2D009B-70F6-4703-A06F-6829E40A1156}"/>
          </ac:cxnSpMkLst>
        </pc:cxnChg>
      </pc:sldChg>
      <pc:sldChg chg="addSp delSp modSp new mod ord setBg delDesignElem">
        <pc:chgData name="Maureen McAllister" userId="1526c525-eb27-4294-a10b-1469726b6859" providerId="ADAL" clId="{E6850213-006E-4095-9DFB-656008361B50}" dt="2020-08-11T04:46:29.565" v="7008"/>
        <pc:sldMkLst>
          <pc:docMk/>
          <pc:sldMk cId="1888729789" sldId="284"/>
        </pc:sldMkLst>
        <pc:spChg chg="mod">
          <ac:chgData name="Maureen McAllister" userId="1526c525-eb27-4294-a10b-1469726b6859" providerId="ADAL" clId="{E6850213-006E-4095-9DFB-656008361B50}" dt="2020-08-11T04:36:57.242" v="6555" actId="113"/>
          <ac:spMkLst>
            <pc:docMk/>
            <pc:sldMk cId="1888729789" sldId="284"/>
            <ac:spMk id="2" creationId="{E703A0B0-F03D-4DBE-8342-35DE4934F117}"/>
          </ac:spMkLst>
        </pc:spChg>
        <pc:spChg chg="mod">
          <ac:chgData name="Maureen McAllister" userId="1526c525-eb27-4294-a10b-1469726b6859" providerId="ADAL" clId="{E6850213-006E-4095-9DFB-656008361B50}" dt="2020-08-11T04:37:20.954" v="6600" actId="20577"/>
          <ac:spMkLst>
            <pc:docMk/>
            <pc:sldMk cId="1888729789" sldId="284"/>
            <ac:spMk id="3" creationId="{5E4F36F7-7C13-4311-8507-B04AB64EF7AF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1888729789" sldId="284"/>
            <ac:spMk id="8" creationId="{3B854194-185D-494D-905C-7C7CB2E30F6E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1888729789" sldId="284"/>
            <ac:spMk id="10" creationId="{B4F5FA0D-0104-4987-8241-EFF7C85B88DE}"/>
          </ac:spMkLst>
        </pc:spChg>
        <pc:picChg chg="add del">
          <ac:chgData name="Maureen McAllister" userId="1526c525-eb27-4294-a10b-1469726b6859" providerId="ADAL" clId="{E6850213-006E-4095-9DFB-656008361B50}" dt="2020-08-11T04:46:29.565" v="7008"/>
          <ac:picMkLst>
            <pc:docMk/>
            <pc:sldMk cId="1888729789" sldId="284"/>
            <ac:picMk id="12" creationId="{2897127E-6CEF-446C-BE87-93B7C46E49D1}"/>
          </ac:picMkLst>
        </pc:picChg>
      </pc:sldChg>
      <pc:sldChg chg="addSp delSp modSp new mod ord modMedia setBg delAnim delDesignElem">
        <pc:chgData name="Maureen McAllister" userId="1526c525-eb27-4294-a10b-1469726b6859" providerId="ADAL" clId="{E6850213-006E-4095-9DFB-656008361B50}" dt="2020-08-11T04:46:29.565" v="7008"/>
        <pc:sldMkLst>
          <pc:docMk/>
          <pc:sldMk cId="3054677704" sldId="285"/>
        </pc:sldMkLst>
        <pc:spChg chg="mod">
          <ac:chgData name="Maureen McAllister" userId="1526c525-eb27-4294-a10b-1469726b6859" providerId="ADAL" clId="{E6850213-006E-4095-9DFB-656008361B50}" dt="2020-08-11T04:41:16.331" v="6832" actId="1076"/>
          <ac:spMkLst>
            <pc:docMk/>
            <pc:sldMk cId="3054677704" sldId="285"/>
            <ac:spMk id="2" creationId="{98E46581-7DD0-4E5F-80D3-EE555841AABF}"/>
          </ac:spMkLst>
        </pc:spChg>
        <pc:spChg chg="add del">
          <ac:chgData name="Maureen McAllister" userId="1526c525-eb27-4294-a10b-1469726b6859" providerId="ADAL" clId="{E6850213-006E-4095-9DFB-656008361B50}" dt="2020-08-11T04:38:56.574" v="6630" actId="26606"/>
          <ac:spMkLst>
            <pc:docMk/>
            <pc:sldMk cId="3054677704" sldId="285"/>
            <ac:spMk id="7" creationId="{23962611-DFD5-4092-AAFD-559E3DFCE2C9}"/>
          </ac:spMkLst>
        </pc:spChg>
        <pc:spChg chg="add del">
          <ac:chgData name="Maureen McAllister" userId="1526c525-eb27-4294-a10b-1469726b6859" providerId="ADAL" clId="{E6850213-006E-4095-9DFB-656008361B50}" dt="2020-08-11T04:38:55.027" v="6628" actId="26606"/>
          <ac:spMkLst>
            <pc:docMk/>
            <pc:sldMk cId="3054677704" sldId="285"/>
            <ac:spMk id="8" creationId="{477F13EE-E3C3-40EE-BB83-16A97DA195ED}"/>
          </ac:spMkLst>
        </pc:spChg>
        <pc:spChg chg="add del">
          <ac:chgData name="Maureen McAllister" userId="1526c525-eb27-4294-a10b-1469726b6859" providerId="ADAL" clId="{E6850213-006E-4095-9DFB-656008361B50}" dt="2020-08-11T04:38:55.027" v="6628" actId="26606"/>
          <ac:spMkLst>
            <pc:docMk/>
            <pc:sldMk cId="3054677704" sldId="285"/>
            <ac:spMk id="10" creationId="{0671A8AE-40A1-4631-A6B8-581AFF065482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3054677704" sldId="285"/>
            <ac:spMk id="11" creationId="{9C682A1A-5B2D-4111-BBD6-620165633E5B}"/>
          </ac:spMkLst>
        </pc:spChg>
        <pc:spChg chg="add del">
          <ac:chgData name="Maureen McAllister" userId="1526c525-eb27-4294-a10b-1469726b6859" providerId="ADAL" clId="{E6850213-006E-4095-9DFB-656008361B50}" dt="2020-08-11T04:38:55.027" v="6628" actId="26606"/>
          <ac:spMkLst>
            <pc:docMk/>
            <pc:sldMk cId="3054677704" sldId="285"/>
            <ac:spMk id="12" creationId="{A44CD100-6267-4E62-AA64-2182A3A6A1C0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3054677704" sldId="285"/>
            <ac:spMk id="13" creationId="{D6EE29F2-D77F-4BD0-A20B-334D316A1C9D}"/>
          </ac:spMkLst>
        </pc:spChg>
        <pc:spChg chg="add del">
          <ac:chgData name="Maureen McAllister" userId="1526c525-eb27-4294-a10b-1469726b6859" providerId="ADAL" clId="{E6850213-006E-4095-9DFB-656008361B50}" dt="2020-08-11T04:38:55.027" v="6628" actId="26606"/>
          <ac:spMkLst>
            <pc:docMk/>
            <pc:sldMk cId="3054677704" sldId="285"/>
            <ac:spMk id="14" creationId="{187FA1DC-8600-449C-B5C8-3CF8BF99B2F1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3054677704" sldId="285"/>
            <ac:spMk id="15" creationId="{22D09ED2-868F-42C6-866E-F92E0CEF314F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3054677704" sldId="285"/>
            <ac:spMk id="16" creationId="{9AFC454B-A080-4D23-B177-6D5356C6E6EF}"/>
          </ac:spMkLst>
        </pc:spChg>
        <pc:spChg chg="add del">
          <ac:chgData name="Maureen McAllister" userId="1526c525-eb27-4294-a10b-1469726b6859" providerId="ADAL" clId="{E6850213-006E-4095-9DFB-656008361B50}" dt="2020-08-11T04:46:29.565" v="7008"/>
          <ac:spMkLst>
            <pc:docMk/>
            <pc:sldMk cId="3054677704" sldId="285"/>
            <ac:spMk id="17" creationId="{D0522C2C-7B5C-48A7-A969-03941E5D2E76}"/>
          </ac:spMkLst>
        </pc:spChg>
        <pc:picChg chg="add del mod">
          <ac:chgData name="Maureen McAllister" userId="1526c525-eb27-4294-a10b-1469726b6859" providerId="ADAL" clId="{E6850213-006E-4095-9DFB-656008361B50}" dt="2020-08-11T04:38:55.027" v="6628" actId="26606"/>
          <ac:picMkLst>
            <pc:docMk/>
            <pc:sldMk cId="3054677704" sldId="285"/>
            <ac:picMk id="4" creationId="{B80AB885-2421-4F0E-9D98-7536F3466F2F}"/>
          </ac:picMkLst>
        </pc:picChg>
        <pc:picChg chg="add del">
          <ac:chgData name="Maureen McAllister" userId="1526c525-eb27-4294-a10b-1469726b6859" providerId="ADAL" clId="{E6850213-006E-4095-9DFB-656008361B50}" dt="2020-08-11T04:38:56.574" v="6630" actId="26606"/>
          <ac:picMkLst>
            <pc:docMk/>
            <pc:sldMk cId="3054677704" sldId="285"/>
            <ac:picMk id="9" creationId="{2270F1FA-0425-408F-9861-80BF5AFB276D}"/>
          </ac:picMkLst>
        </pc:picChg>
      </pc:sldChg>
      <pc:sldChg chg="addSp delSp modSp new mod setBg setClrOvrMap">
        <pc:chgData name="Maureen McAllister" userId="1526c525-eb27-4294-a10b-1469726b6859" providerId="ADAL" clId="{E6850213-006E-4095-9DFB-656008361B50}" dt="2020-08-11T04:48:41.269" v="7030" actId="20577"/>
        <pc:sldMkLst>
          <pc:docMk/>
          <pc:sldMk cId="203702767" sldId="286"/>
        </pc:sldMkLst>
        <pc:spChg chg="mod">
          <ac:chgData name="Maureen McAllister" userId="1526c525-eb27-4294-a10b-1469726b6859" providerId="ADAL" clId="{E6850213-006E-4095-9DFB-656008361B50}" dt="2020-08-11T04:48:41.269" v="7030" actId="20577"/>
          <ac:spMkLst>
            <pc:docMk/>
            <pc:sldMk cId="203702767" sldId="286"/>
            <ac:spMk id="2" creationId="{C9348764-0618-4A10-A4E2-1C15C9D14E62}"/>
          </ac:spMkLst>
        </pc:spChg>
        <pc:spChg chg="mod">
          <ac:chgData name="Maureen McAllister" userId="1526c525-eb27-4294-a10b-1469726b6859" providerId="ADAL" clId="{E6850213-006E-4095-9DFB-656008361B50}" dt="2020-08-11T04:48:23.957" v="7017" actId="255"/>
          <ac:spMkLst>
            <pc:docMk/>
            <pc:sldMk cId="203702767" sldId="286"/>
            <ac:spMk id="3" creationId="{905F7707-90EF-4637-B007-8A80E1021666}"/>
          </ac:spMkLst>
        </pc:spChg>
        <pc:spChg chg="add del">
          <ac:chgData name="Maureen McAllister" userId="1526c525-eb27-4294-a10b-1469726b6859" providerId="ADAL" clId="{E6850213-006E-4095-9DFB-656008361B50}" dt="2020-08-11T04:45:07.612" v="6988" actId="26606"/>
          <ac:spMkLst>
            <pc:docMk/>
            <pc:sldMk cId="203702767" sldId="286"/>
            <ac:spMk id="8" creationId="{FB5B0058-AF13-4859-B429-4EDDE2A26F7F}"/>
          </ac:spMkLst>
        </pc:spChg>
        <pc:spChg chg="add del">
          <ac:chgData name="Maureen McAllister" userId="1526c525-eb27-4294-a10b-1469726b6859" providerId="ADAL" clId="{E6850213-006E-4095-9DFB-656008361B50}" dt="2020-08-11T04:44:48.457" v="6986" actId="26606"/>
          <ac:spMkLst>
            <pc:docMk/>
            <pc:sldMk cId="203702767" sldId="286"/>
            <ac:spMk id="9" creationId="{1DB7C82F-AB7E-4F0C-B829-FA1B9C415180}"/>
          </ac:spMkLst>
        </pc:spChg>
        <pc:spChg chg="add del">
          <ac:chgData name="Maureen McAllister" userId="1526c525-eb27-4294-a10b-1469726b6859" providerId="ADAL" clId="{E6850213-006E-4095-9DFB-656008361B50}" dt="2020-08-11T04:45:07.612" v="6988" actId="26606"/>
          <ac:spMkLst>
            <pc:docMk/>
            <pc:sldMk cId="203702767" sldId="286"/>
            <ac:spMk id="10" creationId="{81BD432D-FAB3-4B5D-BF27-4DA7C75B3238}"/>
          </ac:spMkLst>
        </pc:spChg>
        <pc:spChg chg="add del">
          <ac:chgData name="Maureen McAllister" userId="1526c525-eb27-4294-a10b-1469726b6859" providerId="ADAL" clId="{E6850213-006E-4095-9DFB-656008361B50}" dt="2020-08-11T04:48:10.968" v="7015" actId="26606"/>
          <ac:spMkLst>
            <pc:docMk/>
            <pc:sldMk cId="203702767" sldId="286"/>
            <ac:spMk id="11" creationId="{E20EB187-900F-4AF5-813B-101456D9FD39}"/>
          </ac:spMkLst>
        </pc:spChg>
        <pc:spChg chg="add">
          <ac:chgData name="Maureen McAllister" userId="1526c525-eb27-4294-a10b-1469726b6859" providerId="ADAL" clId="{E6850213-006E-4095-9DFB-656008361B50}" dt="2020-08-11T04:48:10.968" v="7015" actId="26606"/>
          <ac:spMkLst>
            <pc:docMk/>
            <pc:sldMk cId="203702767" sldId="286"/>
            <ac:spMk id="18" creationId="{5A59F003-E00A-43F9-91DC-CC54E3B87466}"/>
          </ac:spMkLst>
        </pc:spChg>
        <pc:spChg chg="add">
          <ac:chgData name="Maureen McAllister" userId="1526c525-eb27-4294-a10b-1469726b6859" providerId="ADAL" clId="{E6850213-006E-4095-9DFB-656008361B50}" dt="2020-08-11T04:48:10.968" v="7015" actId="26606"/>
          <ac:spMkLst>
            <pc:docMk/>
            <pc:sldMk cId="203702767" sldId="286"/>
            <ac:spMk id="20" creationId="{D74A4382-E3AD-430A-9A1F-DFA3E0E77A7D}"/>
          </ac:spMkLst>
        </pc:spChg>
        <pc:spChg chg="add">
          <ac:chgData name="Maureen McAllister" userId="1526c525-eb27-4294-a10b-1469726b6859" providerId="ADAL" clId="{E6850213-006E-4095-9DFB-656008361B50}" dt="2020-08-11T04:48:10.968" v="7015" actId="26606"/>
          <ac:spMkLst>
            <pc:docMk/>
            <pc:sldMk cId="203702767" sldId="286"/>
            <ac:spMk id="22" creationId="{79F40191-0F44-4FD1-82CC-ACB507C14BE6}"/>
          </ac:spMkLst>
        </pc:spChg>
        <pc:picChg chg="add del">
          <ac:chgData name="Maureen McAllister" userId="1526c525-eb27-4294-a10b-1469726b6859" providerId="ADAL" clId="{E6850213-006E-4095-9DFB-656008361B50}" dt="2020-08-11T04:44:48.457" v="6986" actId="26606"/>
          <ac:picMkLst>
            <pc:docMk/>
            <pc:sldMk cId="203702767" sldId="286"/>
            <ac:picMk id="5" creationId="{6F72ABC9-2F30-4A36-AA82-BF7AF79EC8EA}"/>
          </ac:picMkLst>
        </pc:picChg>
        <pc:picChg chg="add mod ord">
          <ac:chgData name="Maureen McAllister" userId="1526c525-eb27-4294-a10b-1469726b6859" providerId="ADAL" clId="{E6850213-006E-4095-9DFB-656008361B50}" dt="2020-08-11T04:48:10.968" v="7015" actId="26606"/>
          <ac:picMkLst>
            <pc:docMk/>
            <pc:sldMk cId="203702767" sldId="286"/>
            <ac:picMk id="6" creationId="{1072D903-2360-47A1-8149-F8F29D1AB019}"/>
          </ac:picMkLst>
        </pc:picChg>
        <pc:cxnChg chg="add del">
          <ac:chgData name="Maureen McAllister" userId="1526c525-eb27-4294-a10b-1469726b6859" providerId="ADAL" clId="{E6850213-006E-4095-9DFB-656008361B50}" dt="2020-08-11T04:45:07.612" v="6988" actId="26606"/>
          <ac:cxnSpMkLst>
            <pc:docMk/>
            <pc:sldMk cId="203702767" sldId="286"/>
            <ac:cxnSpMk id="12" creationId="{E6D6B450-4278-45B8-88C7-C061710E3C7E}"/>
          </ac:cxnSpMkLst>
        </pc:cxnChg>
        <pc:cxnChg chg="add del">
          <ac:chgData name="Maureen McAllister" userId="1526c525-eb27-4294-a10b-1469726b6859" providerId="ADAL" clId="{E6850213-006E-4095-9DFB-656008361B50}" dt="2020-08-11T04:48:10.968" v="7015" actId="26606"/>
          <ac:cxnSpMkLst>
            <pc:docMk/>
            <pc:sldMk cId="203702767" sldId="286"/>
            <ac:cxnSpMk id="13" creationId="{624D17C8-E9C2-48A4-AA36-D7048A6CCC41}"/>
          </ac:cxnSpMkLst>
        </pc:cxnChg>
        <pc:cxnChg chg="add del">
          <ac:chgData name="Maureen McAllister" userId="1526c525-eb27-4294-a10b-1469726b6859" providerId="ADAL" clId="{E6850213-006E-4095-9DFB-656008361B50}" dt="2020-08-11T04:45:07.612" v="6988" actId="26606"/>
          <ac:cxnSpMkLst>
            <pc:docMk/>
            <pc:sldMk cId="203702767" sldId="286"/>
            <ac:cxnSpMk id="14" creationId="{74234A4C-A256-4139-A5F4-27078F0D6796}"/>
          </ac:cxnSpMkLst>
        </pc:cxnChg>
      </pc:sldChg>
      <pc:sldMasterChg chg="addSp modSp mod">
        <pc:chgData name="Maureen McAllister" userId="1526c525-eb27-4294-a10b-1469726b6859" providerId="ADAL" clId="{E6850213-006E-4095-9DFB-656008361B50}" dt="2020-08-11T01:31:25.657" v="4" actId="1076"/>
        <pc:sldMasterMkLst>
          <pc:docMk/>
          <pc:sldMasterMk cId="4217353544" sldId="2147483648"/>
        </pc:sldMasterMkLst>
        <pc:spChg chg="mod">
          <ac:chgData name="Maureen McAllister" userId="1526c525-eb27-4294-a10b-1469726b6859" providerId="ADAL" clId="{E6850213-006E-4095-9DFB-656008361B50}" dt="2020-08-11T01:31:16.378" v="2" actId="962"/>
          <ac:spMkLst>
            <pc:docMk/>
            <pc:sldMasterMk cId="4217353544" sldId="2147483648"/>
            <ac:spMk id="3" creationId="{292E35EA-6BFF-4EDD-8311-5410E73CB6DB}"/>
          </ac:spMkLst>
        </pc:spChg>
        <pc:picChg chg="add mod">
          <ac:chgData name="Maureen McAllister" userId="1526c525-eb27-4294-a10b-1469726b6859" providerId="ADAL" clId="{E6850213-006E-4095-9DFB-656008361B50}" dt="2020-08-11T01:31:25.657" v="4" actId="1076"/>
          <ac:picMkLst>
            <pc:docMk/>
            <pc:sldMasterMk cId="4217353544" sldId="2147483648"/>
            <ac:picMk id="8" creationId="{EA108257-E667-4B1C-BC9C-7B6556841FE8}"/>
          </ac:picMkLst>
        </pc:picChg>
      </pc:sldMasterChg>
      <pc:sldMasterChg chg="addSp">
        <pc:chgData name="Maureen McAllister" userId="1526c525-eb27-4294-a10b-1469726b6859" providerId="ADAL" clId="{E6850213-006E-4095-9DFB-656008361B50}" dt="2020-08-11T04:46:25.363" v="7004"/>
        <pc:sldMasterMkLst>
          <pc:docMk/>
          <pc:sldMasterMk cId="196015823" sldId="2147483660"/>
        </pc:sldMasterMkLst>
        <pc:picChg chg="add">
          <ac:chgData name="Maureen McAllister" userId="1526c525-eb27-4294-a10b-1469726b6859" providerId="ADAL" clId="{E6850213-006E-4095-9DFB-656008361B50}" dt="2020-08-11T04:46:25.363" v="7004"/>
          <ac:picMkLst>
            <pc:docMk/>
            <pc:sldMasterMk cId="196015823" sldId="2147483660"/>
            <ac:picMk id="18" creationId="{08CCC201-28CC-48A1-95FC-5278280B412E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80DDE-8F8F-48A1-9CA8-87F1972D36A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C05A53-EC0F-47C7-867C-21952BC5E6AE}">
      <dgm:prSet/>
      <dgm:spPr/>
      <dgm:t>
        <a:bodyPr/>
        <a:lstStyle/>
        <a:p>
          <a:r>
            <a:rPr lang="en-US" dirty="0"/>
            <a:t>Be Prepared!</a:t>
          </a:r>
        </a:p>
      </dgm:t>
    </dgm:pt>
    <dgm:pt modelId="{03BFB2C2-699F-479A-82AC-D1181951CB4F}" type="parTrans" cxnId="{7A58F9E9-A194-4A9B-B98F-EF9BC2713574}">
      <dgm:prSet/>
      <dgm:spPr/>
      <dgm:t>
        <a:bodyPr/>
        <a:lstStyle/>
        <a:p>
          <a:endParaRPr lang="en-US"/>
        </a:p>
      </dgm:t>
    </dgm:pt>
    <dgm:pt modelId="{26AA0D05-B3AD-4EE5-905D-02A02399D244}" type="sibTrans" cxnId="{7A58F9E9-A194-4A9B-B98F-EF9BC2713574}">
      <dgm:prSet/>
      <dgm:spPr/>
      <dgm:t>
        <a:bodyPr/>
        <a:lstStyle/>
        <a:p>
          <a:endParaRPr lang="en-US"/>
        </a:p>
      </dgm:t>
    </dgm:pt>
    <dgm:pt modelId="{F6ECFB39-DFB9-4831-A3B1-E1D48593722D}">
      <dgm:prSet/>
      <dgm:spPr/>
      <dgm:t>
        <a:bodyPr/>
        <a:lstStyle/>
        <a:p>
          <a:r>
            <a:rPr lang="en-US" dirty="0"/>
            <a:t>Learn about the work that we do.  Work with your campaign teams.  Set a goal.  Make a plan.  </a:t>
          </a:r>
        </a:p>
      </dgm:t>
    </dgm:pt>
    <dgm:pt modelId="{9CD98926-D652-4B2E-AB55-459213310D70}" type="parTrans" cxnId="{8DD64D70-091C-4949-A028-AAC0654EDC82}">
      <dgm:prSet/>
      <dgm:spPr/>
      <dgm:t>
        <a:bodyPr/>
        <a:lstStyle/>
        <a:p>
          <a:endParaRPr lang="en-US"/>
        </a:p>
      </dgm:t>
    </dgm:pt>
    <dgm:pt modelId="{9494921C-608A-4525-AD18-724A76CA8233}" type="sibTrans" cxnId="{8DD64D70-091C-4949-A028-AAC0654EDC82}">
      <dgm:prSet/>
      <dgm:spPr/>
      <dgm:t>
        <a:bodyPr/>
        <a:lstStyle/>
        <a:p>
          <a:endParaRPr lang="en-US"/>
        </a:p>
      </dgm:t>
    </dgm:pt>
    <dgm:pt modelId="{8FCE673B-DFD8-4B1F-BEED-EE9FD765CBCB}">
      <dgm:prSet/>
      <dgm:spPr/>
      <dgm:t>
        <a:bodyPr/>
        <a:lstStyle/>
        <a:p>
          <a:r>
            <a:rPr lang="en-US" dirty="0"/>
            <a:t>Build Enthusiasm!</a:t>
          </a:r>
        </a:p>
      </dgm:t>
    </dgm:pt>
    <dgm:pt modelId="{035F3899-158B-4F36-9EB8-9196CB18F078}" type="parTrans" cxnId="{1016C976-5CE5-4E33-9D28-F41C2A578457}">
      <dgm:prSet/>
      <dgm:spPr/>
      <dgm:t>
        <a:bodyPr/>
        <a:lstStyle/>
        <a:p>
          <a:endParaRPr lang="en-US"/>
        </a:p>
      </dgm:t>
    </dgm:pt>
    <dgm:pt modelId="{294EEF7C-78CD-4DD9-B724-030748D5487E}" type="sibTrans" cxnId="{1016C976-5CE5-4E33-9D28-F41C2A578457}">
      <dgm:prSet/>
      <dgm:spPr/>
      <dgm:t>
        <a:bodyPr/>
        <a:lstStyle/>
        <a:p>
          <a:endParaRPr lang="en-US"/>
        </a:p>
      </dgm:t>
    </dgm:pt>
    <dgm:pt modelId="{E46F2F0F-D7A9-4D8D-8CD9-9F8A61C5CBCC}">
      <dgm:prSet/>
      <dgm:spPr/>
      <dgm:t>
        <a:bodyPr/>
        <a:lstStyle/>
        <a:p>
          <a:r>
            <a:rPr lang="en-US" dirty="0"/>
            <a:t>Hang posters around the office.  Spread the word about our efforts.  </a:t>
          </a:r>
          <a:r>
            <a:rPr lang="en-US"/>
            <a:t>Utilize emails, the Intranet, TVs, etc.</a:t>
          </a:r>
          <a:endParaRPr lang="en-US" dirty="0"/>
        </a:p>
      </dgm:t>
    </dgm:pt>
    <dgm:pt modelId="{BF72572F-0F8E-487A-AA3F-97E03468CB9E}" type="parTrans" cxnId="{B5D03DAC-4416-4464-826D-A6B73FFCC55C}">
      <dgm:prSet/>
      <dgm:spPr/>
      <dgm:t>
        <a:bodyPr/>
        <a:lstStyle/>
        <a:p>
          <a:endParaRPr lang="en-US"/>
        </a:p>
      </dgm:t>
    </dgm:pt>
    <dgm:pt modelId="{9252354F-A2C1-4A1E-A4B4-C8AC1A7FDAE5}" type="sibTrans" cxnId="{B5D03DAC-4416-4464-826D-A6B73FFCC55C}">
      <dgm:prSet/>
      <dgm:spPr/>
      <dgm:t>
        <a:bodyPr/>
        <a:lstStyle/>
        <a:p>
          <a:endParaRPr lang="en-US"/>
        </a:p>
      </dgm:t>
    </dgm:pt>
    <dgm:pt modelId="{92B22E71-6048-4CC6-9FA6-3A6622275BEB}">
      <dgm:prSet/>
      <dgm:spPr/>
      <dgm:t>
        <a:bodyPr/>
        <a:lstStyle/>
        <a:p>
          <a:r>
            <a:rPr lang="en-US" dirty="0"/>
            <a:t>Make the Ask!</a:t>
          </a:r>
        </a:p>
      </dgm:t>
    </dgm:pt>
    <dgm:pt modelId="{2FEC9E58-979C-4A2A-B9AF-0C846026455B}" type="parTrans" cxnId="{7B89BEA7-7C2C-4F6B-A318-9AAEF66A077B}">
      <dgm:prSet/>
      <dgm:spPr/>
      <dgm:t>
        <a:bodyPr/>
        <a:lstStyle/>
        <a:p>
          <a:endParaRPr lang="en-US"/>
        </a:p>
      </dgm:t>
    </dgm:pt>
    <dgm:pt modelId="{B478BDF7-AD91-459D-883F-6712578923AB}" type="sibTrans" cxnId="{7B89BEA7-7C2C-4F6B-A318-9AAEF66A077B}">
      <dgm:prSet/>
      <dgm:spPr/>
      <dgm:t>
        <a:bodyPr/>
        <a:lstStyle/>
        <a:p>
          <a:endParaRPr lang="en-US"/>
        </a:p>
      </dgm:t>
    </dgm:pt>
    <dgm:pt modelId="{5FA47BD1-6A16-474B-96F1-FA77FFD8A6CF}">
      <dgm:prSet/>
      <dgm:spPr/>
      <dgm:t>
        <a:bodyPr/>
        <a:lstStyle/>
        <a:p>
          <a:r>
            <a:rPr lang="en-US" dirty="0"/>
            <a:t>Distribute brochures and pledge sheets.  Ask for that $1 more.  </a:t>
          </a:r>
        </a:p>
      </dgm:t>
    </dgm:pt>
    <dgm:pt modelId="{48317A0B-7D25-4A66-A7B0-793F1929B2B4}" type="parTrans" cxnId="{60E08EB8-76A7-4346-B41D-DFB6603FAD99}">
      <dgm:prSet/>
      <dgm:spPr/>
      <dgm:t>
        <a:bodyPr/>
        <a:lstStyle/>
        <a:p>
          <a:endParaRPr lang="en-US"/>
        </a:p>
      </dgm:t>
    </dgm:pt>
    <dgm:pt modelId="{34465270-8272-4B61-921C-96F316F94CD9}" type="sibTrans" cxnId="{60E08EB8-76A7-4346-B41D-DFB6603FAD99}">
      <dgm:prSet/>
      <dgm:spPr/>
      <dgm:t>
        <a:bodyPr/>
        <a:lstStyle/>
        <a:p>
          <a:endParaRPr lang="en-US"/>
        </a:p>
      </dgm:t>
    </dgm:pt>
    <dgm:pt modelId="{08799F64-7275-4F30-8745-31990D43590A}">
      <dgm:prSet/>
      <dgm:spPr/>
      <dgm:t>
        <a:bodyPr/>
        <a:lstStyle/>
        <a:p>
          <a:r>
            <a:rPr lang="en-US" dirty="0"/>
            <a:t>Say Thank You!</a:t>
          </a:r>
        </a:p>
      </dgm:t>
    </dgm:pt>
    <dgm:pt modelId="{E7195512-7E56-48DC-9333-7B899AF2C256}" type="parTrans" cxnId="{3446E4F1-7FB0-4786-B080-0B01ECC9D42C}">
      <dgm:prSet/>
      <dgm:spPr/>
      <dgm:t>
        <a:bodyPr/>
        <a:lstStyle/>
        <a:p>
          <a:endParaRPr lang="en-US"/>
        </a:p>
      </dgm:t>
    </dgm:pt>
    <dgm:pt modelId="{0E9216EA-A3BD-4596-94C5-07B1357C144C}" type="sibTrans" cxnId="{3446E4F1-7FB0-4786-B080-0B01ECC9D42C}">
      <dgm:prSet/>
      <dgm:spPr/>
      <dgm:t>
        <a:bodyPr/>
        <a:lstStyle/>
        <a:p>
          <a:endParaRPr lang="en-US"/>
        </a:p>
      </dgm:t>
    </dgm:pt>
    <dgm:pt modelId="{A8B40250-C568-4593-9B97-9ADCECAEB849}">
      <dgm:prSet/>
      <dgm:spPr/>
      <dgm:t>
        <a:bodyPr/>
        <a:lstStyle/>
        <a:p>
          <a:r>
            <a:rPr lang="en-US" dirty="0"/>
            <a:t>Send an email or handwritten note.  </a:t>
          </a:r>
        </a:p>
      </dgm:t>
    </dgm:pt>
    <dgm:pt modelId="{04842E83-5632-41EF-8C33-CDBA96BBE0AB}" type="parTrans" cxnId="{65C71520-8853-43FF-92BA-62680444AE2B}">
      <dgm:prSet/>
      <dgm:spPr/>
      <dgm:t>
        <a:bodyPr/>
        <a:lstStyle/>
        <a:p>
          <a:endParaRPr lang="en-US"/>
        </a:p>
      </dgm:t>
    </dgm:pt>
    <dgm:pt modelId="{FDD8F100-1AC8-4799-BB37-CADB1874A191}" type="sibTrans" cxnId="{65C71520-8853-43FF-92BA-62680444AE2B}">
      <dgm:prSet/>
      <dgm:spPr/>
      <dgm:t>
        <a:bodyPr/>
        <a:lstStyle/>
        <a:p>
          <a:endParaRPr lang="en-US"/>
        </a:p>
      </dgm:t>
    </dgm:pt>
    <dgm:pt modelId="{C0137831-AB47-41A2-AAA6-2B411037492E}" type="pres">
      <dgm:prSet presAssocID="{7B480DDE-8F8F-48A1-9CA8-87F1972D36AE}" presName="Name0" presStyleCnt="0">
        <dgm:presLayoutVars>
          <dgm:dir/>
          <dgm:animLvl val="lvl"/>
          <dgm:resizeHandles val="exact"/>
        </dgm:presLayoutVars>
      </dgm:prSet>
      <dgm:spPr/>
    </dgm:pt>
    <dgm:pt modelId="{2D8B0AE4-B839-4D1D-8842-A45E17D4EADB}" type="pres">
      <dgm:prSet presAssocID="{08799F64-7275-4F30-8745-31990D43590A}" presName="boxAndChildren" presStyleCnt="0"/>
      <dgm:spPr/>
    </dgm:pt>
    <dgm:pt modelId="{BC448933-460F-4C54-A16B-04464E170A60}" type="pres">
      <dgm:prSet presAssocID="{08799F64-7275-4F30-8745-31990D43590A}" presName="parentTextBox" presStyleLbl="alignNode1" presStyleIdx="0" presStyleCnt="4"/>
      <dgm:spPr/>
    </dgm:pt>
    <dgm:pt modelId="{941BBD41-CAB1-42F3-9685-049EAEAD5C60}" type="pres">
      <dgm:prSet presAssocID="{08799F64-7275-4F30-8745-31990D43590A}" presName="descendantBox" presStyleLbl="bgAccFollowNode1" presStyleIdx="0" presStyleCnt="4"/>
      <dgm:spPr/>
    </dgm:pt>
    <dgm:pt modelId="{89E1C0BF-FCCD-46EE-92D4-499A39A891D4}" type="pres">
      <dgm:prSet presAssocID="{B478BDF7-AD91-459D-883F-6712578923AB}" presName="sp" presStyleCnt="0"/>
      <dgm:spPr/>
    </dgm:pt>
    <dgm:pt modelId="{BFDC0F24-B7DF-4019-9588-93709AEAE836}" type="pres">
      <dgm:prSet presAssocID="{92B22E71-6048-4CC6-9FA6-3A6622275BEB}" presName="arrowAndChildren" presStyleCnt="0"/>
      <dgm:spPr/>
    </dgm:pt>
    <dgm:pt modelId="{CE27BA5E-B026-4F19-9D37-728E0C4FD7AC}" type="pres">
      <dgm:prSet presAssocID="{92B22E71-6048-4CC6-9FA6-3A6622275BEB}" presName="parentTextArrow" presStyleLbl="node1" presStyleIdx="0" presStyleCnt="0"/>
      <dgm:spPr/>
    </dgm:pt>
    <dgm:pt modelId="{A88F9784-27AB-4182-94A6-86F9AD736067}" type="pres">
      <dgm:prSet presAssocID="{92B22E71-6048-4CC6-9FA6-3A6622275BEB}" presName="arrow" presStyleLbl="alignNode1" presStyleIdx="1" presStyleCnt="4"/>
      <dgm:spPr/>
    </dgm:pt>
    <dgm:pt modelId="{387BF0F9-B8B7-4D2A-9CDA-4D1ECFA87F44}" type="pres">
      <dgm:prSet presAssocID="{92B22E71-6048-4CC6-9FA6-3A6622275BEB}" presName="descendantArrow" presStyleLbl="bgAccFollowNode1" presStyleIdx="1" presStyleCnt="4"/>
      <dgm:spPr/>
    </dgm:pt>
    <dgm:pt modelId="{5F66C977-F25F-4AA3-9046-1D242B1A05E1}" type="pres">
      <dgm:prSet presAssocID="{294EEF7C-78CD-4DD9-B724-030748D5487E}" presName="sp" presStyleCnt="0"/>
      <dgm:spPr/>
    </dgm:pt>
    <dgm:pt modelId="{91D46ADB-E0FC-4CE3-81D6-08983900C2E6}" type="pres">
      <dgm:prSet presAssocID="{8FCE673B-DFD8-4B1F-BEED-EE9FD765CBCB}" presName="arrowAndChildren" presStyleCnt="0"/>
      <dgm:spPr/>
    </dgm:pt>
    <dgm:pt modelId="{3AFDCC88-842C-463E-AF3C-FAC242F115EE}" type="pres">
      <dgm:prSet presAssocID="{8FCE673B-DFD8-4B1F-BEED-EE9FD765CBCB}" presName="parentTextArrow" presStyleLbl="node1" presStyleIdx="0" presStyleCnt="0"/>
      <dgm:spPr/>
    </dgm:pt>
    <dgm:pt modelId="{DE6789A8-C51D-400A-B735-5F2B0E647DD3}" type="pres">
      <dgm:prSet presAssocID="{8FCE673B-DFD8-4B1F-BEED-EE9FD765CBCB}" presName="arrow" presStyleLbl="alignNode1" presStyleIdx="2" presStyleCnt="4"/>
      <dgm:spPr/>
    </dgm:pt>
    <dgm:pt modelId="{693FC86F-C980-4BE5-8484-24CDC7C69A8A}" type="pres">
      <dgm:prSet presAssocID="{8FCE673B-DFD8-4B1F-BEED-EE9FD765CBCB}" presName="descendantArrow" presStyleLbl="bgAccFollowNode1" presStyleIdx="2" presStyleCnt="4"/>
      <dgm:spPr/>
    </dgm:pt>
    <dgm:pt modelId="{9EB72440-C27E-40C9-90EB-220378340E32}" type="pres">
      <dgm:prSet presAssocID="{26AA0D05-B3AD-4EE5-905D-02A02399D244}" presName="sp" presStyleCnt="0"/>
      <dgm:spPr/>
    </dgm:pt>
    <dgm:pt modelId="{BEC9780A-805E-4922-A680-1EF2900C5969}" type="pres">
      <dgm:prSet presAssocID="{E2C05A53-EC0F-47C7-867C-21952BC5E6AE}" presName="arrowAndChildren" presStyleCnt="0"/>
      <dgm:spPr/>
    </dgm:pt>
    <dgm:pt modelId="{9EF9E68D-7BA5-4FDB-B3F9-44EB6AA1C628}" type="pres">
      <dgm:prSet presAssocID="{E2C05A53-EC0F-47C7-867C-21952BC5E6AE}" presName="parentTextArrow" presStyleLbl="node1" presStyleIdx="0" presStyleCnt="0"/>
      <dgm:spPr/>
    </dgm:pt>
    <dgm:pt modelId="{AC8E12BF-D817-4100-83BD-489F16E212EF}" type="pres">
      <dgm:prSet presAssocID="{E2C05A53-EC0F-47C7-867C-21952BC5E6AE}" presName="arrow" presStyleLbl="alignNode1" presStyleIdx="3" presStyleCnt="4"/>
      <dgm:spPr/>
    </dgm:pt>
    <dgm:pt modelId="{940BCBA6-AE99-4876-BA65-0B1646EAFF91}" type="pres">
      <dgm:prSet presAssocID="{E2C05A53-EC0F-47C7-867C-21952BC5E6AE}" presName="descendantArrow" presStyleLbl="bgAccFollowNode1" presStyleIdx="3" presStyleCnt="4"/>
      <dgm:spPr/>
    </dgm:pt>
  </dgm:ptLst>
  <dgm:cxnLst>
    <dgm:cxn modelId="{E2D84B02-5F7D-441A-B726-C0CD584A8C56}" type="presOf" srcId="{92B22E71-6048-4CC6-9FA6-3A6622275BEB}" destId="{A88F9784-27AB-4182-94A6-86F9AD736067}" srcOrd="1" destOrd="0" presId="urn:microsoft.com/office/officeart/2016/7/layout/VerticalDownArrowProcess"/>
    <dgm:cxn modelId="{6CB63611-D3F8-4F9A-996F-1A7EA351063E}" type="presOf" srcId="{F6ECFB39-DFB9-4831-A3B1-E1D48593722D}" destId="{940BCBA6-AE99-4876-BA65-0B1646EAFF91}" srcOrd="0" destOrd="0" presId="urn:microsoft.com/office/officeart/2016/7/layout/VerticalDownArrowProcess"/>
    <dgm:cxn modelId="{3D5F0512-84DE-4048-A378-A2A3BC6A737B}" type="presOf" srcId="{8FCE673B-DFD8-4B1F-BEED-EE9FD765CBCB}" destId="{DE6789A8-C51D-400A-B735-5F2B0E647DD3}" srcOrd="1" destOrd="0" presId="urn:microsoft.com/office/officeart/2016/7/layout/VerticalDownArrowProcess"/>
    <dgm:cxn modelId="{35534D1C-419F-4BC1-9F80-668C412E3FFB}" type="presOf" srcId="{92B22E71-6048-4CC6-9FA6-3A6622275BEB}" destId="{CE27BA5E-B026-4F19-9D37-728E0C4FD7AC}" srcOrd="0" destOrd="0" presId="urn:microsoft.com/office/officeart/2016/7/layout/VerticalDownArrowProcess"/>
    <dgm:cxn modelId="{65C71520-8853-43FF-92BA-62680444AE2B}" srcId="{08799F64-7275-4F30-8745-31990D43590A}" destId="{A8B40250-C568-4593-9B97-9ADCECAEB849}" srcOrd="0" destOrd="0" parTransId="{04842E83-5632-41EF-8C33-CDBA96BBE0AB}" sibTransId="{FDD8F100-1AC8-4799-BB37-CADB1874A191}"/>
    <dgm:cxn modelId="{8B696831-8520-4AD2-83CD-6B360DB9D85D}" type="presOf" srcId="{E2C05A53-EC0F-47C7-867C-21952BC5E6AE}" destId="{9EF9E68D-7BA5-4FDB-B3F9-44EB6AA1C628}" srcOrd="0" destOrd="0" presId="urn:microsoft.com/office/officeart/2016/7/layout/VerticalDownArrowProcess"/>
    <dgm:cxn modelId="{E998005C-E169-4673-B83C-066B36A3BA1C}" type="presOf" srcId="{8FCE673B-DFD8-4B1F-BEED-EE9FD765CBCB}" destId="{3AFDCC88-842C-463E-AF3C-FAC242F115EE}" srcOrd="0" destOrd="0" presId="urn:microsoft.com/office/officeart/2016/7/layout/VerticalDownArrowProcess"/>
    <dgm:cxn modelId="{8DD64D70-091C-4949-A028-AAC0654EDC82}" srcId="{E2C05A53-EC0F-47C7-867C-21952BC5E6AE}" destId="{F6ECFB39-DFB9-4831-A3B1-E1D48593722D}" srcOrd="0" destOrd="0" parTransId="{9CD98926-D652-4B2E-AB55-459213310D70}" sibTransId="{9494921C-608A-4525-AD18-724A76CA8233}"/>
    <dgm:cxn modelId="{1016C976-5CE5-4E33-9D28-F41C2A578457}" srcId="{7B480DDE-8F8F-48A1-9CA8-87F1972D36AE}" destId="{8FCE673B-DFD8-4B1F-BEED-EE9FD765CBCB}" srcOrd="1" destOrd="0" parTransId="{035F3899-158B-4F36-9EB8-9196CB18F078}" sibTransId="{294EEF7C-78CD-4DD9-B724-030748D5487E}"/>
    <dgm:cxn modelId="{8C17A959-66F4-48A1-9A23-A58307916BA2}" type="presOf" srcId="{08799F64-7275-4F30-8745-31990D43590A}" destId="{BC448933-460F-4C54-A16B-04464E170A60}" srcOrd="0" destOrd="0" presId="urn:microsoft.com/office/officeart/2016/7/layout/VerticalDownArrowProcess"/>
    <dgm:cxn modelId="{08E0BE8D-D9F8-47F9-87D0-DD5D4483E6C7}" type="presOf" srcId="{E2C05A53-EC0F-47C7-867C-21952BC5E6AE}" destId="{AC8E12BF-D817-4100-83BD-489F16E212EF}" srcOrd="1" destOrd="0" presId="urn:microsoft.com/office/officeart/2016/7/layout/VerticalDownArrowProcess"/>
    <dgm:cxn modelId="{956EE091-2DC1-4BC5-B0E0-34C77E2BD224}" type="presOf" srcId="{7B480DDE-8F8F-48A1-9CA8-87F1972D36AE}" destId="{C0137831-AB47-41A2-AAA6-2B411037492E}" srcOrd="0" destOrd="0" presId="urn:microsoft.com/office/officeart/2016/7/layout/VerticalDownArrowProcess"/>
    <dgm:cxn modelId="{7B89BEA7-7C2C-4F6B-A318-9AAEF66A077B}" srcId="{7B480DDE-8F8F-48A1-9CA8-87F1972D36AE}" destId="{92B22E71-6048-4CC6-9FA6-3A6622275BEB}" srcOrd="2" destOrd="0" parTransId="{2FEC9E58-979C-4A2A-B9AF-0C846026455B}" sibTransId="{B478BDF7-AD91-459D-883F-6712578923AB}"/>
    <dgm:cxn modelId="{B5D03DAC-4416-4464-826D-A6B73FFCC55C}" srcId="{8FCE673B-DFD8-4B1F-BEED-EE9FD765CBCB}" destId="{E46F2F0F-D7A9-4D8D-8CD9-9F8A61C5CBCC}" srcOrd="0" destOrd="0" parTransId="{BF72572F-0F8E-487A-AA3F-97E03468CB9E}" sibTransId="{9252354F-A2C1-4A1E-A4B4-C8AC1A7FDAE5}"/>
    <dgm:cxn modelId="{2E1D7EAC-6BB1-4222-B64E-FA9691B4155C}" type="presOf" srcId="{E46F2F0F-D7A9-4D8D-8CD9-9F8A61C5CBCC}" destId="{693FC86F-C980-4BE5-8484-24CDC7C69A8A}" srcOrd="0" destOrd="0" presId="urn:microsoft.com/office/officeart/2016/7/layout/VerticalDownArrowProcess"/>
    <dgm:cxn modelId="{60E08EB8-76A7-4346-B41D-DFB6603FAD99}" srcId="{92B22E71-6048-4CC6-9FA6-3A6622275BEB}" destId="{5FA47BD1-6A16-474B-96F1-FA77FFD8A6CF}" srcOrd="0" destOrd="0" parTransId="{48317A0B-7D25-4A66-A7B0-793F1929B2B4}" sibTransId="{34465270-8272-4B61-921C-96F316F94CD9}"/>
    <dgm:cxn modelId="{8EDC24BB-544E-4FB2-BACF-0460CA7EDA7F}" type="presOf" srcId="{5FA47BD1-6A16-474B-96F1-FA77FFD8A6CF}" destId="{387BF0F9-B8B7-4D2A-9CDA-4D1ECFA87F44}" srcOrd="0" destOrd="0" presId="urn:microsoft.com/office/officeart/2016/7/layout/VerticalDownArrowProcess"/>
    <dgm:cxn modelId="{7A58F9E9-A194-4A9B-B98F-EF9BC2713574}" srcId="{7B480DDE-8F8F-48A1-9CA8-87F1972D36AE}" destId="{E2C05A53-EC0F-47C7-867C-21952BC5E6AE}" srcOrd="0" destOrd="0" parTransId="{03BFB2C2-699F-479A-82AC-D1181951CB4F}" sibTransId="{26AA0D05-B3AD-4EE5-905D-02A02399D244}"/>
    <dgm:cxn modelId="{3446E4F1-7FB0-4786-B080-0B01ECC9D42C}" srcId="{7B480DDE-8F8F-48A1-9CA8-87F1972D36AE}" destId="{08799F64-7275-4F30-8745-31990D43590A}" srcOrd="3" destOrd="0" parTransId="{E7195512-7E56-48DC-9333-7B899AF2C256}" sibTransId="{0E9216EA-A3BD-4596-94C5-07B1357C144C}"/>
    <dgm:cxn modelId="{E75376FB-59F9-42E0-98BC-0CFAB6491707}" type="presOf" srcId="{A8B40250-C568-4593-9B97-9ADCECAEB849}" destId="{941BBD41-CAB1-42F3-9685-049EAEAD5C60}" srcOrd="0" destOrd="0" presId="urn:microsoft.com/office/officeart/2016/7/layout/VerticalDownArrowProcess"/>
    <dgm:cxn modelId="{07A1F1EF-CF54-4256-A2A1-61AD639FE9C2}" type="presParOf" srcId="{C0137831-AB47-41A2-AAA6-2B411037492E}" destId="{2D8B0AE4-B839-4D1D-8842-A45E17D4EADB}" srcOrd="0" destOrd="0" presId="urn:microsoft.com/office/officeart/2016/7/layout/VerticalDownArrowProcess"/>
    <dgm:cxn modelId="{3086926E-117A-4D6B-9A19-F4D1D678DCC8}" type="presParOf" srcId="{2D8B0AE4-B839-4D1D-8842-A45E17D4EADB}" destId="{BC448933-460F-4C54-A16B-04464E170A60}" srcOrd="0" destOrd="0" presId="urn:microsoft.com/office/officeart/2016/7/layout/VerticalDownArrowProcess"/>
    <dgm:cxn modelId="{8885BB7E-E062-475C-BC6D-C13A4DAA2519}" type="presParOf" srcId="{2D8B0AE4-B839-4D1D-8842-A45E17D4EADB}" destId="{941BBD41-CAB1-42F3-9685-049EAEAD5C60}" srcOrd="1" destOrd="0" presId="urn:microsoft.com/office/officeart/2016/7/layout/VerticalDownArrowProcess"/>
    <dgm:cxn modelId="{8C2AA72A-B973-4498-B11D-FB1B70693605}" type="presParOf" srcId="{C0137831-AB47-41A2-AAA6-2B411037492E}" destId="{89E1C0BF-FCCD-46EE-92D4-499A39A891D4}" srcOrd="1" destOrd="0" presId="urn:microsoft.com/office/officeart/2016/7/layout/VerticalDownArrowProcess"/>
    <dgm:cxn modelId="{2CF60D68-C3AA-4776-8F51-B6243BFD9A0D}" type="presParOf" srcId="{C0137831-AB47-41A2-AAA6-2B411037492E}" destId="{BFDC0F24-B7DF-4019-9588-93709AEAE836}" srcOrd="2" destOrd="0" presId="urn:microsoft.com/office/officeart/2016/7/layout/VerticalDownArrowProcess"/>
    <dgm:cxn modelId="{6D349488-A649-4963-BF63-300344E86975}" type="presParOf" srcId="{BFDC0F24-B7DF-4019-9588-93709AEAE836}" destId="{CE27BA5E-B026-4F19-9D37-728E0C4FD7AC}" srcOrd="0" destOrd="0" presId="urn:microsoft.com/office/officeart/2016/7/layout/VerticalDownArrowProcess"/>
    <dgm:cxn modelId="{3DC7C2CB-3E46-45E3-B19F-A85D0228B032}" type="presParOf" srcId="{BFDC0F24-B7DF-4019-9588-93709AEAE836}" destId="{A88F9784-27AB-4182-94A6-86F9AD736067}" srcOrd="1" destOrd="0" presId="urn:microsoft.com/office/officeart/2016/7/layout/VerticalDownArrowProcess"/>
    <dgm:cxn modelId="{50B95EDB-0645-4896-9AE4-60F12062AC5B}" type="presParOf" srcId="{BFDC0F24-B7DF-4019-9588-93709AEAE836}" destId="{387BF0F9-B8B7-4D2A-9CDA-4D1ECFA87F44}" srcOrd="2" destOrd="0" presId="urn:microsoft.com/office/officeart/2016/7/layout/VerticalDownArrowProcess"/>
    <dgm:cxn modelId="{A9BB4248-3138-4A46-984F-854A89F77FF9}" type="presParOf" srcId="{C0137831-AB47-41A2-AAA6-2B411037492E}" destId="{5F66C977-F25F-4AA3-9046-1D242B1A05E1}" srcOrd="3" destOrd="0" presId="urn:microsoft.com/office/officeart/2016/7/layout/VerticalDownArrowProcess"/>
    <dgm:cxn modelId="{E01EF06F-9E41-4D38-A781-168E96D13A1D}" type="presParOf" srcId="{C0137831-AB47-41A2-AAA6-2B411037492E}" destId="{91D46ADB-E0FC-4CE3-81D6-08983900C2E6}" srcOrd="4" destOrd="0" presId="urn:microsoft.com/office/officeart/2016/7/layout/VerticalDownArrowProcess"/>
    <dgm:cxn modelId="{CCA2573D-C19B-43FB-804F-436ACC03E0AB}" type="presParOf" srcId="{91D46ADB-E0FC-4CE3-81D6-08983900C2E6}" destId="{3AFDCC88-842C-463E-AF3C-FAC242F115EE}" srcOrd="0" destOrd="0" presId="urn:microsoft.com/office/officeart/2016/7/layout/VerticalDownArrowProcess"/>
    <dgm:cxn modelId="{C360F8C2-8BA1-426A-B88E-BCF2306B7CD0}" type="presParOf" srcId="{91D46ADB-E0FC-4CE3-81D6-08983900C2E6}" destId="{DE6789A8-C51D-400A-B735-5F2B0E647DD3}" srcOrd="1" destOrd="0" presId="urn:microsoft.com/office/officeart/2016/7/layout/VerticalDownArrowProcess"/>
    <dgm:cxn modelId="{62EBA4EB-4AC1-43DE-AED3-4E7FBBE4E61D}" type="presParOf" srcId="{91D46ADB-E0FC-4CE3-81D6-08983900C2E6}" destId="{693FC86F-C980-4BE5-8484-24CDC7C69A8A}" srcOrd="2" destOrd="0" presId="urn:microsoft.com/office/officeart/2016/7/layout/VerticalDownArrowProcess"/>
    <dgm:cxn modelId="{055B41E2-A18C-41BE-8BF7-5BE0C7B28046}" type="presParOf" srcId="{C0137831-AB47-41A2-AAA6-2B411037492E}" destId="{9EB72440-C27E-40C9-90EB-220378340E32}" srcOrd="5" destOrd="0" presId="urn:microsoft.com/office/officeart/2016/7/layout/VerticalDownArrowProcess"/>
    <dgm:cxn modelId="{F1B299CC-360A-462F-8475-71CA55E940DF}" type="presParOf" srcId="{C0137831-AB47-41A2-AAA6-2B411037492E}" destId="{BEC9780A-805E-4922-A680-1EF2900C5969}" srcOrd="6" destOrd="0" presId="urn:microsoft.com/office/officeart/2016/7/layout/VerticalDownArrowProcess"/>
    <dgm:cxn modelId="{51397A0E-132C-4C9E-B582-623AA534893B}" type="presParOf" srcId="{BEC9780A-805E-4922-A680-1EF2900C5969}" destId="{9EF9E68D-7BA5-4FDB-B3F9-44EB6AA1C628}" srcOrd="0" destOrd="0" presId="urn:microsoft.com/office/officeart/2016/7/layout/VerticalDownArrowProcess"/>
    <dgm:cxn modelId="{9C00DA45-4E5C-45D6-8AAC-219AFA92D4DF}" type="presParOf" srcId="{BEC9780A-805E-4922-A680-1EF2900C5969}" destId="{AC8E12BF-D817-4100-83BD-489F16E212EF}" srcOrd="1" destOrd="0" presId="urn:microsoft.com/office/officeart/2016/7/layout/VerticalDownArrowProcess"/>
    <dgm:cxn modelId="{2F2BF0C8-AA52-4A8C-8E6C-6C6513D07C31}" type="presParOf" srcId="{BEC9780A-805E-4922-A680-1EF2900C5969}" destId="{940BCBA6-AE99-4876-BA65-0B1646EAFF9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48933-460F-4C54-A16B-04464E170A60}">
      <dsp:nvSpPr>
        <dsp:cNvPr id="0" name=""/>
        <dsp:cNvSpPr/>
      </dsp:nvSpPr>
      <dsp:spPr>
        <a:xfrm>
          <a:off x="0" y="3569039"/>
          <a:ext cx="2628900" cy="7808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0688" rIns="18696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Say Thank You!</a:t>
          </a:r>
        </a:p>
      </dsp:txBody>
      <dsp:txXfrm>
        <a:off x="0" y="3569039"/>
        <a:ext cx="2628900" cy="780818"/>
      </dsp:txXfrm>
    </dsp:sp>
    <dsp:sp modelId="{941BBD41-CAB1-42F3-9685-049EAEAD5C60}">
      <dsp:nvSpPr>
        <dsp:cNvPr id="0" name=""/>
        <dsp:cNvSpPr/>
      </dsp:nvSpPr>
      <dsp:spPr>
        <a:xfrm>
          <a:off x="2628900" y="3569039"/>
          <a:ext cx="7886700" cy="7808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0" rIns="15998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Send an email or handwritten note.  </a:t>
          </a:r>
        </a:p>
      </dsp:txBody>
      <dsp:txXfrm>
        <a:off x="2628900" y="3569039"/>
        <a:ext cx="7886700" cy="780818"/>
      </dsp:txXfrm>
    </dsp:sp>
    <dsp:sp modelId="{A88F9784-27AB-4182-94A6-86F9AD736067}">
      <dsp:nvSpPr>
        <dsp:cNvPr id="0" name=""/>
        <dsp:cNvSpPr/>
      </dsp:nvSpPr>
      <dsp:spPr>
        <a:xfrm rot="10800000">
          <a:off x="0" y="2379853"/>
          <a:ext cx="2628900" cy="12008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0688" rIns="18696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Make the Ask!</a:t>
          </a:r>
        </a:p>
      </dsp:txBody>
      <dsp:txXfrm rot="-10800000">
        <a:off x="0" y="2379853"/>
        <a:ext cx="2628900" cy="780584"/>
      </dsp:txXfrm>
    </dsp:sp>
    <dsp:sp modelId="{387BF0F9-B8B7-4D2A-9CDA-4D1ECFA87F44}">
      <dsp:nvSpPr>
        <dsp:cNvPr id="0" name=""/>
        <dsp:cNvSpPr/>
      </dsp:nvSpPr>
      <dsp:spPr>
        <a:xfrm>
          <a:off x="2628900" y="2379853"/>
          <a:ext cx="7886700" cy="780584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0" rIns="15998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Distribute brochures and pledge sheets.  Ask for that $1 more.  </a:t>
          </a:r>
        </a:p>
      </dsp:txBody>
      <dsp:txXfrm>
        <a:off x="2628900" y="2379853"/>
        <a:ext cx="7886700" cy="780584"/>
      </dsp:txXfrm>
    </dsp:sp>
    <dsp:sp modelId="{DE6789A8-C51D-400A-B735-5F2B0E647DD3}">
      <dsp:nvSpPr>
        <dsp:cNvPr id="0" name=""/>
        <dsp:cNvSpPr/>
      </dsp:nvSpPr>
      <dsp:spPr>
        <a:xfrm rot="10800000">
          <a:off x="0" y="1190666"/>
          <a:ext cx="2628900" cy="12008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0688" rIns="18696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Build Enthusiasm!</a:t>
          </a:r>
        </a:p>
      </dsp:txBody>
      <dsp:txXfrm rot="-10800000">
        <a:off x="0" y="1190666"/>
        <a:ext cx="2628900" cy="780584"/>
      </dsp:txXfrm>
    </dsp:sp>
    <dsp:sp modelId="{693FC86F-C980-4BE5-8484-24CDC7C69A8A}">
      <dsp:nvSpPr>
        <dsp:cNvPr id="0" name=""/>
        <dsp:cNvSpPr/>
      </dsp:nvSpPr>
      <dsp:spPr>
        <a:xfrm>
          <a:off x="2628900" y="1190666"/>
          <a:ext cx="7886700" cy="780584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0" rIns="15998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Hang posters around the office.  Spread the word about our efforts.  </a:t>
          </a:r>
          <a:r>
            <a:rPr lang="en-US" sz="1400" kern="1200"/>
            <a:t>Utilize emails, the Intranet, TVs, etc.</a:t>
          </a:r>
          <a:endParaRPr lang="en-US" sz="1400" kern="1200" dirty="0"/>
        </a:p>
      </dsp:txBody>
      <dsp:txXfrm>
        <a:off x="2628900" y="1190666"/>
        <a:ext cx="7886700" cy="780584"/>
      </dsp:txXfrm>
    </dsp:sp>
    <dsp:sp modelId="{AC8E12BF-D817-4100-83BD-489F16E212EF}">
      <dsp:nvSpPr>
        <dsp:cNvPr id="0" name=""/>
        <dsp:cNvSpPr/>
      </dsp:nvSpPr>
      <dsp:spPr>
        <a:xfrm rot="10800000">
          <a:off x="0" y="1479"/>
          <a:ext cx="2628900" cy="12008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0688" rIns="18696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 Prepared!</a:t>
          </a:r>
        </a:p>
      </dsp:txBody>
      <dsp:txXfrm rot="-10800000">
        <a:off x="0" y="1479"/>
        <a:ext cx="2628900" cy="780584"/>
      </dsp:txXfrm>
    </dsp:sp>
    <dsp:sp modelId="{940BCBA6-AE99-4876-BA65-0B1646EAFF91}">
      <dsp:nvSpPr>
        <dsp:cNvPr id="0" name=""/>
        <dsp:cNvSpPr/>
      </dsp:nvSpPr>
      <dsp:spPr>
        <a:xfrm>
          <a:off x="2628900" y="1479"/>
          <a:ext cx="7886700" cy="78058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0" rIns="15998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Learn about the work that we do.  Work with your campaign teams.  Set a goal.  Make a plan.  </a:t>
          </a:r>
        </a:p>
      </dsp:txBody>
      <dsp:txXfrm>
        <a:off x="2628900" y="1479"/>
        <a:ext cx="7886700" cy="780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96D9-FD7E-4011-8407-41DFF7E97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216BB-194B-4496-B148-B66D5C270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37717-3E69-4AF1-9D0B-3B201862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1557E-3E4B-4C3C-B91B-EE99211D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C9539-1467-49D1-88B3-DB05C790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0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5004-342E-41E7-A87A-4551D40A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0B590-AD30-435B-8D8E-A5A34A1DB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161EF-5ED0-4E6B-8ED4-F87BF3D9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C65A3-3D70-429F-907E-AD93DF0A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057C7-BE29-478F-9E62-2DA417D3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8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70506D-1F08-450E-BFBB-9D1FBDE30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3245A-5711-44E9-B0BC-62A6C2EA5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54884-E34F-43E5-A253-7548A736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EC631-3C80-47D3-B61A-6E205DC28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B7240-C2B3-475E-BD43-0C62D988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7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2A496-4CF6-4948-9B3C-C2AA5DD6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D72C-DCEF-4D59-919C-38DD33545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1122E-7DFC-4059-B994-4288DF8F9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0072B-6E52-416C-A10C-193A77B8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EFD06-7151-436F-A676-3FCFC131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337A-4BD1-4518-AE21-5D4DF234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0C0C7-1C00-4185-9EF6-2B2DA93E9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B7348-415A-44FB-BB6C-B39F1E6C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403DC-FF5B-4CD4-A7C5-5327EE9D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0405-C772-491F-B92F-CBC66056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251B-5D7D-4424-BF8A-6A092E75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2AA93-01C1-4C5E-A6C9-C4786CFF2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B68C0-94D9-4DCD-8D46-9C91922CE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117E5-D93C-47CD-B0C0-4A84E09F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715BA-D8AD-4BB1-831F-FF6D07EB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E68E2-6394-41F5-B8D0-4477230D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9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72A8-E006-48BC-BDA9-545CED5D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153D-1C1C-4546-809C-D3AFEADB6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AEA88-B191-4015-951B-B9DB52F60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5BFA9-938F-434A-AEDF-5D632EC66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0D8BE-D64F-48AB-9D40-ED13DCCCE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42AF54-5717-4964-BB96-15E7E17C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6A44B-56B0-488B-A746-521B991B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913879-1C83-4C74-810A-570FD799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54C4-29D2-46D2-8636-B918A144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66F88-173F-4CA1-9F04-5D7892E3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42186-EDF1-4E66-9770-CC577561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7CB8F-D63E-419A-9C12-48CC9713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14000-A942-4393-B643-E746DDEB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36455-D12A-4D30-86F2-AA65FF88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1343E-4DF4-45A6-BF26-74268C91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5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D086-321F-4732-83B7-935E5EDF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DFE7C-F984-4F1A-AC9B-B50F99698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26276-5472-47BF-A210-F4A57E383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AB15C-441B-40E2-9478-B39BC2C5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F71A8-8698-47A7-9F3C-A8E535C7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139F8-1ED5-41E9-AF03-FD4D526C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9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7C77-747C-43FA-A427-A2296BCF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64F72-AAB1-4F7C-9555-7A3E534DC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58940-0009-46AB-99D4-299E89763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74D81-5A43-4AF2-B2B0-012F12E9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4D52-D92E-47A4-A49A-0A3463B3BC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1486A-26D7-45B9-98CB-E8CB35A0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6E7FE-36FA-4570-A514-9787201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7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C893B-9C84-4D25-9324-98EBB1A0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E35EA-6BFF-4EDD-8311-5410E73CB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A3C1E-2D6A-4D22-AC9A-02701EBD9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84D52-D92E-47A4-A49A-0A3463B3BC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242CA-679F-4192-A23B-F4794D2A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2B349-15A0-46F9-AA8B-8B313A360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E19C-D40C-48E3-962D-13F687FC84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A108257-E667-4B1C-BC9C-7B6556841F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10" y="6291781"/>
            <a:ext cx="2487379" cy="4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5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1438D1-4011-4B89-A3A2-375C8115CE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D8725-CBAD-432C-BCD2-BCCBB229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89" y="5325066"/>
            <a:ext cx="10253472" cy="12618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600" dirty="0">
                <a:latin typeface="+mn-lt"/>
              </a:rPr>
              <a:t>Campaign Leader Training 2020</a:t>
            </a:r>
            <a:br>
              <a:rPr lang="en-US" altLang="en-US" sz="2400" dirty="0">
                <a:latin typeface="Arial" panose="020B0604020202020204" pitchFamily="34" charset="0"/>
              </a:rPr>
            </a:br>
            <a:endParaRPr lang="en-US" sz="2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340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close up of a device&#10;&#10;Description automatically generated">
            <a:extLst>
              <a:ext uri="{FF2B5EF4-FFF2-40B4-BE49-F238E27FC236}">
                <a16:creationId xmlns:a16="http://schemas.microsoft.com/office/drawing/2014/main" id="{13FDC860-822C-4989-8E49-63E605ACD0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9" r="9092" b="16607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DFE7A-7F8D-41DB-BBE7-B5C54D2E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What we need </a:t>
            </a:r>
            <a:br>
              <a:rPr lang="en-US" sz="2800" dirty="0"/>
            </a:br>
            <a:r>
              <a:rPr lang="en-US" sz="2800" dirty="0"/>
              <a:t>from you…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6CBA5-EE88-4557-8EAB-D0CC3EE5A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39546" y="2880487"/>
            <a:ext cx="4177155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marR="0" lvl="1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</a:rPr>
              <a:t>Reporting (please turn in reports so that we can properly credit and acknowledge)</a:t>
            </a:r>
          </a:p>
          <a:p>
            <a:pPr marL="80010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</a:rPr>
              <a:t>Donor Testimonials (to share on our website and social media feeds)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67097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37CD-973E-419F-B267-A152B177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/>
              <a:t>We are STRONGER when we work TOGETHER!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#strongertogether</a:t>
            </a:r>
            <a:br>
              <a:rPr lang="en-US" sz="3300" dirty="0"/>
            </a:br>
            <a:r>
              <a:rPr lang="en-US" sz="3300" dirty="0"/>
              <a:t>#LIVEUNITED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B0A83359-9A07-4647-AC57-0EA6BC850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48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6929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18BC-0923-4DCA-B0B6-5FC197F7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562BE-1A2A-43DC-A930-DFE123306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8A15CC8-AA12-44FF-8551-80AF6D617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316715"/>
            <a:ext cx="10515600" cy="5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1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4E04C65-ECFF-49C5-809D-DFA4298CE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6" r="13818" b="655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EF4B0-6F16-451B-8553-08533465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1461997"/>
            <a:ext cx="4658463" cy="15842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/>
              <a:t>Thank you for serving as Campaign Leader for your workplace!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E46C8-E355-4934-838F-25E95BDA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623" y="3975732"/>
            <a:ext cx="4023359" cy="27959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Your role is very important to us. 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We rely on dedicated people like yourself to help </a:t>
            </a:r>
            <a:r>
              <a:rPr lang="en-US" sz="1600" b="1" dirty="0">
                <a:solidFill>
                  <a:schemeClr val="tx1"/>
                </a:solidFill>
              </a:rPr>
              <a:t>raise awareness </a:t>
            </a:r>
            <a:r>
              <a:rPr lang="en-US" sz="1600" dirty="0">
                <a:solidFill>
                  <a:schemeClr val="tx1"/>
                </a:solidFill>
              </a:rPr>
              <a:t>about the important work that United Way does and </a:t>
            </a:r>
            <a:r>
              <a:rPr lang="en-US" sz="1600" b="1" dirty="0">
                <a:solidFill>
                  <a:schemeClr val="tx1"/>
                </a:solidFill>
              </a:rPr>
              <a:t>encourage employee engagement</a:t>
            </a:r>
            <a:r>
              <a:rPr lang="en-US" sz="1600" dirty="0">
                <a:solidFill>
                  <a:schemeClr val="tx1"/>
                </a:solidFill>
              </a:rPr>
              <a:t>.  When we reach out to a hand to one, we influence the condition of all. 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That’s what it means to </a:t>
            </a:r>
            <a:r>
              <a:rPr lang="en-US" sz="1600" b="1" dirty="0">
                <a:solidFill>
                  <a:schemeClr val="tx1"/>
                </a:solidFill>
              </a:rPr>
              <a:t>LIVE UNITED!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635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26AD8-E371-4CC0-9552-EFE905BFA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Steps to Success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C07979A5-8DC5-4DE4-87CF-652048B64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99708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44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1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94F2F-FD3A-49AF-AFF2-2EC0DD0A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Tips for a Successful Campaign</a:t>
            </a:r>
          </a:p>
        </p:txBody>
      </p:sp>
      <p:sp>
        <p:nvSpPr>
          <p:cNvPr id="28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A988F-150A-44AC-B576-2BCCA3F01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059" y="666511"/>
            <a:ext cx="5257799" cy="5306452"/>
          </a:xfrm>
        </p:spPr>
        <p:txBody>
          <a:bodyPr anchor="t">
            <a:no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leader support – this type of advocacy is HUGE! 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a goal (can be based on dollar amount, percentage increase, etc.) and make sure corporate campaign has a start and an end date (does NOT have to be same as United Way of Orange County)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United Way Ambassadors, especially if large employer (get leaders from each area, department, ERGs, etc. to help with campaign)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 payroll deduction (especially if the business does any sort of match; it increases money like an individual’s 401K)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ALL employees to turn in a pledge sheet even if it’s zero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issues throughout campaign (talk with donors to address concerns, meet one on one, don’t be defensive)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forget employee turnover (meet with new hires to discuss United Way; ask permission to provide retired or terminated employees’ information to UWOC for continued support)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 informed (email newsletter, social media – lots of Facebook posts from us during campaign season)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te, clock&#10;&#10;Description automatically generated">
            <a:extLst>
              <a:ext uri="{FF2B5EF4-FFF2-40B4-BE49-F238E27FC236}">
                <a16:creationId xmlns:a16="http://schemas.microsoft.com/office/drawing/2014/main" id="{46F8BB79-B4D4-495D-8753-5F8B30EDB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18461F-4EEB-47AB-B164-554EE82DD0FC}"/>
              </a:ext>
            </a:extLst>
          </p:cNvPr>
          <p:cNvSpPr txBox="1"/>
          <p:nvPr/>
        </p:nvSpPr>
        <p:spPr>
          <a:xfrm>
            <a:off x="2876550" y="3429000"/>
            <a:ext cx="6638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What has been successful for your past campaigns?</a:t>
            </a:r>
          </a:p>
        </p:txBody>
      </p:sp>
    </p:spTree>
    <p:extLst>
      <p:ext uri="{BB962C8B-B14F-4D97-AF65-F5344CB8AC3E}">
        <p14:creationId xmlns:p14="http://schemas.microsoft.com/office/powerpoint/2010/main" val="73548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3A0B0-F03D-4DBE-8342-35DE4934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Campaign Toolkit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(coming soon to our website)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F36F7-7C13-4311-8507-B04AB64EF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Campaign Video</a:t>
            </a:r>
          </a:p>
          <a:p>
            <a:r>
              <a:rPr lang="en-US" sz="2400" dirty="0">
                <a:solidFill>
                  <a:srgbClr val="000000"/>
                </a:solidFill>
                <a:latin typeface="&amp;quot"/>
              </a:rPr>
              <a:t>Partner Agency Videos 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&amp;quot"/>
            </a:endParaRP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Campaign Power Point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Campaign Poster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Campaign Brochure</a:t>
            </a:r>
          </a:p>
          <a:p>
            <a:r>
              <a:rPr lang="en-US" sz="2400" dirty="0">
                <a:solidFill>
                  <a:srgbClr val="000000"/>
                </a:solidFill>
                <a:latin typeface="&amp;quot"/>
              </a:rPr>
              <a:t>Pledge Sheets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&amp;quot"/>
            </a:endParaRP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Campaign Coordinator Resource Guide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2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46581-7DD0-4E5F-80D3-EE555841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424" y="1341050"/>
            <a:ext cx="7644627" cy="4428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Perspective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 you give $500? 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Probably not. 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 you give $20 per paycheck? 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Probably so – that could translate to $520 per year!</a:t>
            </a:r>
          </a:p>
        </p:txBody>
      </p:sp>
    </p:spTree>
    <p:extLst>
      <p:ext uri="{BB962C8B-B14F-4D97-AF65-F5344CB8AC3E}">
        <p14:creationId xmlns:p14="http://schemas.microsoft.com/office/powerpoint/2010/main" val="305467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072D903-2360-47A1-8149-F8F29D1AB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28279" r="3514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48764-0618-4A10-A4E2-1C15C9D1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If every employee at &lt;insert company name&gt; gave &lt;insert amount&gt; </a:t>
            </a:r>
            <a:r>
              <a:rPr lang="en-US" sz="4100"/>
              <a:t>per paycheck, that would be &lt;insert amount&gt;.</a:t>
            </a:r>
            <a:br>
              <a:rPr lang="en-US" sz="4100"/>
            </a:br>
            <a:endParaRPr lang="en-US" sz="41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F7707-90EF-4637-B007-8A80E1021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Impact" panose="020B0806030902050204" pitchFamily="34" charset="0"/>
              </a:rPr>
              <a:t>That’s the Power of Collective Impact!</a:t>
            </a:r>
          </a:p>
        </p:txBody>
      </p:sp>
    </p:spTree>
    <p:extLst>
      <p:ext uri="{BB962C8B-B14F-4D97-AF65-F5344CB8AC3E}">
        <p14:creationId xmlns:p14="http://schemas.microsoft.com/office/powerpoint/2010/main" val="203702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24B22-4362-4834-A8BA-794A137C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050225"/>
          </a:xfrm>
        </p:spPr>
        <p:txBody>
          <a:bodyPr anchor="b"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from United Way of Orange County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AF4AB-E81D-458C-8192-AF6593B8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Stories from our Partner Agencies – read how clients were impacted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Presentations from us and/or our Partner Agencies – offered in person AND virtually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 from our Partner Agencies – online soon for your convenience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 Recognition  - we’d love to highlight your efforts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Fake Check – another great PR opportunity for your company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 material – paper and online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97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570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&amp;quot</vt:lpstr>
      <vt:lpstr>Arial</vt:lpstr>
      <vt:lpstr>Calibri</vt:lpstr>
      <vt:lpstr>Calibri Light</vt:lpstr>
      <vt:lpstr>Courier New</vt:lpstr>
      <vt:lpstr>Impact</vt:lpstr>
      <vt:lpstr>Office Theme</vt:lpstr>
      <vt:lpstr>Campaign Leader Training 2020 </vt:lpstr>
      <vt:lpstr>Thank you for serving as Campaign Leader for your workplace!</vt:lpstr>
      <vt:lpstr>Steps to Success</vt:lpstr>
      <vt:lpstr>Tips for a Successful Campaign</vt:lpstr>
      <vt:lpstr>PowerPoint Presentation</vt:lpstr>
      <vt:lpstr>Campaign Toolkit  (coming soon to our website)</vt:lpstr>
      <vt:lpstr>Perspective: Can you give $500?   Probably not.   Can you give $20 per paycheck?   Probably so – that could translate to $520 per year!</vt:lpstr>
      <vt:lpstr>If every employee at &lt;insert company name&gt; gave &lt;insert amount&gt; per paycheck, that would be &lt;insert amount&gt;. </vt:lpstr>
      <vt:lpstr>Support from United Way of Orange County</vt:lpstr>
      <vt:lpstr>What we need  from you…</vt:lpstr>
      <vt:lpstr>We are STRONGER when we work TOGETHER!  #strongertogether #LIVEUNITED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Leader Training 2020 </dc:title>
  <dc:creator>Maureen McAllister</dc:creator>
  <cp:lastModifiedBy>Maureen McAllister</cp:lastModifiedBy>
  <cp:revision>1</cp:revision>
  <dcterms:created xsi:type="dcterms:W3CDTF">2020-08-11T18:05:38Z</dcterms:created>
  <dcterms:modified xsi:type="dcterms:W3CDTF">2020-08-11T18:09:24Z</dcterms:modified>
</cp:coreProperties>
</file>