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5"/>
  </p:notesMasterIdLst>
  <p:handoutMasterIdLst>
    <p:handoutMasterId r:id="rId26"/>
  </p:handoutMasterIdLst>
  <p:sldIdLst>
    <p:sldId id="256" r:id="rId5"/>
    <p:sldId id="258" r:id="rId6"/>
    <p:sldId id="285" r:id="rId7"/>
    <p:sldId id="259" r:id="rId8"/>
    <p:sldId id="284" r:id="rId9"/>
    <p:sldId id="287" r:id="rId10"/>
    <p:sldId id="286" r:id="rId11"/>
    <p:sldId id="283" r:id="rId12"/>
    <p:sldId id="288" r:id="rId13"/>
    <p:sldId id="289" r:id="rId14"/>
    <p:sldId id="276" r:id="rId15"/>
    <p:sldId id="290" r:id="rId16"/>
    <p:sldId id="291" r:id="rId17"/>
    <p:sldId id="292" r:id="rId18"/>
    <p:sldId id="293" r:id="rId19"/>
    <p:sldId id="295" r:id="rId20"/>
    <p:sldId id="294" r:id="rId21"/>
    <p:sldId id="280" r:id="rId22"/>
    <p:sldId id="273" r:id="rId23"/>
    <p:sldId id="262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311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B53164"/>
    <a:srgbClr val="225B5F"/>
    <a:srgbClr val="0F1722"/>
    <a:srgbClr val="348151"/>
    <a:srgbClr val="1B24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834BC87-ADE9-4388-8999-AFC990ADD497}" v="79" dt="2021-03-09T02:49:18.910"/>
  </p1510:revLst>
</p1510:revInfo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186" y="102"/>
      </p:cViewPr>
      <p:guideLst>
        <p:guide orient="horz" pos="2160"/>
        <p:guide pos="3840"/>
        <p:guide orient="horz" pos="311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382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ureen McAllister" userId="1526c525-eb27-4294-a10b-1469726b6859" providerId="ADAL" clId="{1834BC87-ADE9-4388-8999-AFC990ADD497}"/>
    <pc:docChg chg="undo custSel addSld delSld modSld sldOrd">
      <pc:chgData name="Maureen McAllister" userId="1526c525-eb27-4294-a10b-1469726b6859" providerId="ADAL" clId="{1834BC87-ADE9-4388-8999-AFC990ADD497}" dt="2021-03-09T02:56:33.768" v="2180" actId="478"/>
      <pc:docMkLst>
        <pc:docMk/>
      </pc:docMkLst>
      <pc:sldChg chg="modSp mod">
        <pc:chgData name="Maureen McAllister" userId="1526c525-eb27-4294-a10b-1469726b6859" providerId="ADAL" clId="{1834BC87-ADE9-4388-8999-AFC990ADD497}" dt="2021-03-09T02:43:36.633" v="1930" actId="1076"/>
        <pc:sldMkLst>
          <pc:docMk/>
          <pc:sldMk cId="2104048307" sldId="256"/>
        </pc:sldMkLst>
        <pc:picChg chg="mod">
          <ac:chgData name="Maureen McAllister" userId="1526c525-eb27-4294-a10b-1469726b6859" providerId="ADAL" clId="{1834BC87-ADE9-4388-8999-AFC990ADD497}" dt="2021-03-09T02:43:36.633" v="1930" actId="1076"/>
          <ac:picMkLst>
            <pc:docMk/>
            <pc:sldMk cId="2104048307" sldId="256"/>
            <ac:picMk id="10" creationId="{3F49BF90-861F-4F92-91E2-A8E68DFAA603}"/>
          </ac:picMkLst>
        </pc:picChg>
      </pc:sldChg>
      <pc:sldChg chg="del">
        <pc:chgData name="Maureen McAllister" userId="1526c525-eb27-4294-a10b-1469726b6859" providerId="ADAL" clId="{1834BC87-ADE9-4388-8999-AFC990ADD497}" dt="2021-03-09T01:04:31.797" v="419" actId="47"/>
        <pc:sldMkLst>
          <pc:docMk/>
          <pc:sldMk cId="2982231551" sldId="257"/>
        </pc:sldMkLst>
      </pc:sldChg>
      <pc:sldChg chg="addSp delSp modSp mod">
        <pc:chgData name="Maureen McAllister" userId="1526c525-eb27-4294-a10b-1469726b6859" providerId="ADAL" clId="{1834BC87-ADE9-4388-8999-AFC990ADD497}" dt="2021-03-09T01:04:49.581" v="422" actId="478"/>
        <pc:sldMkLst>
          <pc:docMk/>
          <pc:sldMk cId="2905111902" sldId="258"/>
        </pc:sldMkLst>
        <pc:spChg chg="mod">
          <ac:chgData name="Maureen McAllister" userId="1526c525-eb27-4294-a10b-1469726b6859" providerId="ADAL" clId="{1834BC87-ADE9-4388-8999-AFC990ADD497}" dt="2021-03-09T00:43:18.614" v="127" actId="20577"/>
          <ac:spMkLst>
            <pc:docMk/>
            <pc:sldMk cId="2905111902" sldId="258"/>
            <ac:spMk id="5" creationId="{C7BC30F8-1890-4494-869A-DCD11E9F5FF4}"/>
          </ac:spMkLst>
        </pc:spChg>
        <pc:spChg chg="del mod">
          <ac:chgData name="Maureen McAllister" userId="1526c525-eb27-4294-a10b-1469726b6859" providerId="ADAL" clId="{1834BC87-ADE9-4388-8999-AFC990ADD497}" dt="2021-03-09T01:04:47.686" v="421" actId="478"/>
          <ac:spMkLst>
            <pc:docMk/>
            <pc:sldMk cId="2905111902" sldId="258"/>
            <ac:spMk id="6" creationId="{5EC88EDC-DE1B-4E22-AB2A-B461D5C81354}"/>
          </ac:spMkLst>
        </pc:spChg>
        <pc:spChg chg="del">
          <ac:chgData name="Maureen McAllister" userId="1526c525-eb27-4294-a10b-1469726b6859" providerId="ADAL" clId="{1834BC87-ADE9-4388-8999-AFC990ADD497}" dt="2021-03-09T01:04:49.581" v="422" actId="478"/>
          <ac:spMkLst>
            <pc:docMk/>
            <pc:sldMk cId="2905111902" sldId="258"/>
            <ac:spMk id="7" creationId="{80B83D80-B29B-48B9-9B34-76AD9399E64D}"/>
          </ac:spMkLst>
        </pc:spChg>
        <pc:spChg chg="add del mod">
          <ac:chgData name="Maureen McAllister" userId="1526c525-eb27-4294-a10b-1469726b6859" providerId="ADAL" clId="{1834BC87-ADE9-4388-8999-AFC990ADD497}" dt="2021-03-09T00:33:03.196" v="3" actId="478"/>
          <ac:spMkLst>
            <pc:docMk/>
            <pc:sldMk cId="2905111902" sldId="258"/>
            <ac:spMk id="21" creationId="{6C7632CC-23B0-457D-827D-B8F325FDBD4A}"/>
          </ac:spMkLst>
        </pc:spChg>
        <pc:picChg chg="add mod">
          <ac:chgData name="Maureen McAllister" userId="1526c525-eb27-4294-a10b-1469726b6859" providerId="ADAL" clId="{1834BC87-ADE9-4388-8999-AFC990ADD497}" dt="2021-03-09T00:33:10.467" v="7" actId="1076"/>
          <ac:picMkLst>
            <pc:docMk/>
            <pc:sldMk cId="2905111902" sldId="258"/>
            <ac:picMk id="18" creationId="{0E28E51F-479E-469C-BBA8-1A136AF547EE}"/>
          </ac:picMkLst>
        </pc:picChg>
        <pc:picChg chg="del">
          <ac:chgData name="Maureen McAllister" userId="1526c525-eb27-4294-a10b-1469726b6859" providerId="ADAL" clId="{1834BC87-ADE9-4388-8999-AFC990ADD497}" dt="2021-03-09T00:33:00.427" v="1" actId="478"/>
          <ac:picMkLst>
            <pc:docMk/>
            <pc:sldMk cId="2905111902" sldId="258"/>
            <ac:picMk id="20" creationId="{61169563-0C6E-483D-91B6-7AB8952A8FAF}"/>
          </ac:picMkLst>
        </pc:picChg>
      </pc:sldChg>
      <pc:sldChg chg="addSp delSp modSp mod modClrScheme chgLayout">
        <pc:chgData name="Maureen McAllister" userId="1526c525-eb27-4294-a10b-1469726b6859" providerId="ADAL" clId="{1834BC87-ADE9-4388-8999-AFC990ADD497}" dt="2021-03-09T02:56:33.768" v="2180" actId="478"/>
        <pc:sldMkLst>
          <pc:docMk/>
          <pc:sldMk cId="764296182" sldId="259"/>
        </pc:sldMkLst>
        <pc:spChg chg="del mod ord">
          <ac:chgData name="Maureen McAllister" userId="1526c525-eb27-4294-a10b-1469726b6859" providerId="ADAL" clId="{1834BC87-ADE9-4388-8999-AFC990ADD497}" dt="2021-03-09T02:56:33.768" v="2180" actId="478"/>
          <ac:spMkLst>
            <pc:docMk/>
            <pc:sldMk cId="764296182" sldId="259"/>
            <ac:spMk id="2" creationId="{A96AB769-C08B-4A71-BEE7-D771D274389A}"/>
          </ac:spMkLst>
        </pc:spChg>
        <pc:spChg chg="del mod ord">
          <ac:chgData name="Maureen McAllister" userId="1526c525-eb27-4294-a10b-1469726b6859" providerId="ADAL" clId="{1834BC87-ADE9-4388-8999-AFC990ADD497}" dt="2021-03-09T02:56:31.032" v="2179" actId="478"/>
          <ac:spMkLst>
            <pc:docMk/>
            <pc:sldMk cId="764296182" sldId="259"/>
            <ac:spMk id="3" creationId="{101DB817-586B-493A-922D-54010C888E74}"/>
          </ac:spMkLst>
        </pc:spChg>
        <pc:spChg chg="mod ord">
          <ac:chgData name="Maureen McAllister" userId="1526c525-eb27-4294-a10b-1469726b6859" providerId="ADAL" clId="{1834BC87-ADE9-4388-8999-AFC990ADD497}" dt="2021-03-09T00:49:14.732" v="166" actId="26606"/>
          <ac:spMkLst>
            <pc:docMk/>
            <pc:sldMk cId="764296182" sldId="259"/>
            <ac:spMk id="4" creationId="{494C7D40-6709-40D4-B0FB-9D6311AF439F}"/>
          </ac:spMkLst>
        </pc:spChg>
        <pc:spChg chg="mod">
          <ac:chgData name="Maureen McAllister" userId="1526c525-eb27-4294-a10b-1469726b6859" providerId="ADAL" clId="{1834BC87-ADE9-4388-8999-AFC990ADD497}" dt="2021-03-09T00:49:14.732" v="166" actId="26606"/>
          <ac:spMkLst>
            <pc:docMk/>
            <pc:sldMk cId="764296182" sldId="259"/>
            <ac:spMk id="5" creationId="{FF93F71D-1663-42FA-A91E-FA23F03F0287}"/>
          </ac:spMkLst>
        </pc:spChg>
        <pc:spChg chg="del mod ord">
          <ac:chgData name="Maureen McAllister" userId="1526c525-eb27-4294-a10b-1469726b6859" providerId="ADAL" clId="{1834BC87-ADE9-4388-8999-AFC990ADD497}" dt="2021-03-09T00:49:36.679" v="167" actId="478"/>
          <ac:spMkLst>
            <pc:docMk/>
            <pc:sldMk cId="764296182" sldId="259"/>
            <ac:spMk id="6" creationId="{F62CA978-7F10-45ED-A5E7-73BCC796D219}"/>
          </ac:spMkLst>
        </pc:spChg>
        <pc:spChg chg="del mod ord">
          <ac:chgData name="Maureen McAllister" userId="1526c525-eb27-4294-a10b-1469726b6859" providerId="ADAL" clId="{1834BC87-ADE9-4388-8999-AFC990ADD497}" dt="2021-03-09T00:51:55.202" v="179" actId="478"/>
          <ac:spMkLst>
            <pc:docMk/>
            <pc:sldMk cId="764296182" sldId="259"/>
            <ac:spMk id="8" creationId="{1C19D996-1EAD-4EC5-92CC-5A60F9A9E91F}"/>
          </ac:spMkLst>
        </pc:spChg>
        <pc:spChg chg="add del mod">
          <ac:chgData name="Maureen McAllister" userId="1526c525-eb27-4294-a10b-1469726b6859" providerId="ADAL" clId="{1834BC87-ADE9-4388-8999-AFC990ADD497}" dt="2021-03-09T00:43:33.549" v="129" actId="478"/>
          <ac:spMkLst>
            <pc:docMk/>
            <pc:sldMk cId="764296182" sldId="259"/>
            <ac:spMk id="9" creationId="{3BEB1813-F872-438C-B074-AB3342C0D1DE}"/>
          </ac:spMkLst>
        </pc:spChg>
        <pc:spChg chg="add del mod">
          <ac:chgData name="Maureen McAllister" userId="1526c525-eb27-4294-a10b-1469726b6859" providerId="ADAL" clId="{1834BC87-ADE9-4388-8999-AFC990ADD497}" dt="2021-03-09T00:49:14.732" v="166" actId="26606"/>
          <ac:spMkLst>
            <pc:docMk/>
            <pc:sldMk cId="764296182" sldId="259"/>
            <ac:spMk id="15" creationId="{EE746034-0B7B-4DA6-9E2B-6568633E8AD3}"/>
          </ac:spMkLst>
        </pc:spChg>
        <pc:spChg chg="add del mod">
          <ac:chgData name="Maureen McAllister" userId="1526c525-eb27-4294-a10b-1469726b6859" providerId="ADAL" clId="{1834BC87-ADE9-4388-8999-AFC990ADD497}" dt="2021-03-09T00:51:53.501" v="178" actId="478"/>
          <ac:spMkLst>
            <pc:docMk/>
            <pc:sldMk cId="764296182" sldId="259"/>
            <ac:spMk id="17" creationId="{15957B9C-D9CA-4784-ADF6-4075399CB860}"/>
          </ac:spMkLst>
        </pc:spChg>
        <pc:spChg chg="add del mod">
          <ac:chgData name="Maureen McAllister" userId="1526c525-eb27-4294-a10b-1469726b6859" providerId="ADAL" clId="{1834BC87-ADE9-4388-8999-AFC990ADD497}" dt="2021-03-09T00:49:39.148" v="168" actId="478"/>
          <ac:spMkLst>
            <pc:docMk/>
            <pc:sldMk cId="764296182" sldId="259"/>
            <ac:spMk id="18" creationId="{1F26F6BD-3FB1-46D2-AFD5-975D85642F28}"/>
          </ac:spMkLst>
        </pc:spChg>
        <pc:spChg chg="add del mod">
          <ac:chgData name="Maureen McAllister" userId="1526c525-eb27-4294-a10b-1469726b6859" providerId="ADAL" clId="{1834BC87-ADE9-4388-8999-AFC990ADD497}" dt="2021-03-09T00:51:51.597" v="177" actId="478"/>
          <ac:spMkLst>
            <pc:docMk/>
            <pc:sldMk cId="764296182" sldId="259"/>
            <ac:spMk id="22" creationId="{55293189-4976-4895-AD3A-D08BA6A009D5}"/>
          </ac:spMkLst>
        </pc:spChg>
        <pc:spChg chg="add del mod">
          <ac:chgData name="Maureen McAllister" userId="1526c525-eb27-4294-a10b-1469726b6859" providerId="ADAL" clId="{1834BC87-ADE9-4388-8999-AFC990ADD497}" dt="2021-03-09T00:51:49.948" v="176" actId="478"/>
          <ac:spMkLst>
            <pc:docMk/>
            <pc:sldMk cId="764296182" sldId="259"/>
            <ac:spMk id="24" creationId="{9607D7EC-604F-42B4-A21F-EC9B15291C0E}"/>
          </ac:spMkLst>
        </pc:spChg>
        <pc:spChg chg="add del mod">
          <ac:chgData name="Maureen McAllister" userId="1526c525-eb27-4294-a10b-1469726b6859" providerId="ADAL" clId="{1834BC87-ADE9-4388-8999-AFC990ADD497}" dt="2021-03-09T00:44:05.354" v="132" actId="26606"/>
          <ac:spMkLst>
            <pc:docMk/>
            <pc:sldMk cId="764296182" sldId="259"/>
            <ac:spMk id="25" creationId="{554C7548-D594-4EF7-AE8B-463790907FE2}"/>
          </ac:spMkLst>
        </pc:spChg>
        <pc:spChg chg="add del mod">
          <ac:chgData name="Maureen McAllister" userId="1526c525-eb27-4294-a10b-1469726b6859" providerId="ADAL" clId="{1834BC87-ADE9-4388-8999-AFC990ADD497}" dt="2021-03-09T00:44:05.354" v="132" actId="26606"/>
          <ac:spMkLst>
            <pc:docMk/>
            <pc:sldMk cId="764296182" sldId="259"/>
            <ac:spMk id="27" creationId="{0A79838C-C70D-4F04-A662-CC991C51575D}"/>
          </ac:spMkLst>
        </pc:spChg>
        <pc:spChg chg="add del mod">
          <ac:chgData name="Maureen McAllister" userId="1526c525-eb27-4294-a10b-1469726b6859" providerId="ADAL" clId="{1834BC87-ADE9-4388-8999-AFC990ADD497}" dt="2021-03-09T00:44:05.354" v="132" actId="26606"/>
          <ac:spMkLst>
            <pc:docMk/>
            <pc:sldMk cId="764296182" sldId="259"/>
            <ac:spMk id="29" creationId="{14660945-3E9E-46F8-BA08-2388AFAD1EA5}"/>
          </ac:spMkLst>
        </pc:spChg>
        <pc:spChg chg="add del mod">
          <ac:chgData name="Maureen McAllister" userId="1526c525-eb27-4294-a10b-1469726b6859" providerId="ADAL" clId="{1834BC87-ADE9-4388-8999-AFC990ADD497}" dt="2021-03-09T00:51:56.708" v="180" actId="478"/>
          <ac:spMkLst>
            <pc:docMk/>
            <pc:sldMk cId="764296182" sldId="259"/>
            <ac:spMk id="30" creationId="{146541EE-E1B3-4767-869B-A694134FD61E}"/>
          </ac:spMkLst>
        </pc:spChg>
        <pc:spChg chg="add del mod">
          <ac:chgData name="Maureen McAllister" userId="1526c525-eb27-4294-a10b-1469726b6859" providerId="ADAL" clId="{1834BC87-ADE9-4388-8999-AFC990ADD497}" dt="2021-03-09T00:44:05.354" v="132" actId="26606"/>
          <ac:spMkLst>
            <pc:docMk/>
            <pc:sldMk cId="764296182" sldId="259"/>
            <ac:spMk id="31" creationId="{A5F45C40-08A0-4651-9808-C72BDA9E38FB}"/>
          </ac:spMkLst>
        </pc:spChg>
        <pc:spChg chg="add del mod">
          <ac:chgData name="Maureen McAllister" userId="1526c525-eb27-4294-a10b-1469726b6859" providerId="ADAL" clId="{1834BC87-ADE9-4388-8999-AFC990ADD497}" dt="2021-03-09T00:44:05.354" v="132" actId="26606"/>
          <ac:spMkLst>
            <pc:docMk/>
            <pc:sldMk cId="764296182" sldId="259"/>
            <ac:spMk id="33" creationId="{3D0F1992-E8AF-4719-86DE-C8BFA2911462}"/>
          </ac:spMkLst>
        </pc:spChg>
        <pc:spChg chg="add del mod">
          <ac:chgData name="Maureen McAllister" userId="1526c525-eb27-4294-a10b-1469726b6859" providerId="ADAL" clId="{1834BC87-ADE9-4388-8999-AFC990ADD497}" dt="2021-03-09T00:44:05.354" v="132" actId="26606"/>
          <ac:spMkLst>
            <pc:docMk/>
            <pc:sldMk cId="764296182" sldId="259"/>
            <ac:spMk id="35" creationId="{C6D8EB0F-1171-454F-B021-5588B9485792}"/>
          </ac:spMkLst>
        </pc:spChg>
        <pc:spChg chg="add del mod">
          <ac:chgData name="Maureen McAllister" userId="1526c525-eb27-4294-a10b-1469726b6859" providerId="ADAL" clId="{1834BC87-ADE9-4388-8999-AFC990ADD497}" dt="2021-03-09T00:44:05.354" v="132" actId="26606"/>
          <ac:spMkLst>
            <pc:docMk/>
            <pc:sldMk cId="764296182" sldId="259"/>
            <ac:spMk id="37" creationId="{4367E8FD-73D7-4015-BCE9-DA88A9E5A59F}"/>
          </ac:spMkLst>
        </pc:spChg>
        <pc:spChg chg="add del mod">
          <ac:chgData name="Maureen McAllister" userId="1526c525-eb27-4294-a10b-1469726b6859" providerId="ADAL" clId="{1834BC87-ADE9-4388-8999-AFC990ADD497}" dt="2021-03-09T00:44:05.354" v="132" actId="26606"/>
          <ac:spMkLst>
            <pc:docMk/>
            <pc:sldMk cId="764296182" sldId="259"/>
            <ac:spMk id="39" creationId="{060631C7-9AB9-4DED-8C12-E70A8C04EA3D}"/>
          </ac:spMkLst>
        </pc:spChg>
        <pc:spChg chg="add del mod">
          <ac:chgData name="Maureen McAllister" userId="1526c525-eb27-4294-a10b-1469726b6859" providerId="ADAL" clId="{1834BC87-ADE9-4388-8999-AFC990ADD497}" dt="2021-03-09T00:44:05.354" v="132" actId="26606"/>
          <ac:spMkLst>
            <pc:docMk/>
            <pc:sldMk cId="764296182" sldId="259"/>
            <ac:spMk id="41" creationId="{622C6FA7-784A-4862-80C1-6CCB18ED9ADD}"/>
          </ac:spMkLst>
        </pc:spChg>
        <pc:spChg chg="add del mod">
          <ac:chgData name="Maureen McAllister" userId="1526c525-eb27-4294-a10b-1469726b6859" providerId="ADAL" clId="{1834BC87-ADE9-4388-8999-AFC990ADD497}" dt="2021-03-09T00:44:05.354" v="132" actId="26606"/>
          <ac:spMkLst>
            <pc:docMk/>
            <pc:sldMk cId="764296182" sldId="259"/>
            <ac:spMk id="43" creationId="{B71A71FF-64DE-4B12-BEAA-8D5396B467C6}"/>
          </ac:spMkLst>
        </pc:spChg>
        <pc:picChg chg="del">
          <ac:chgData name="Maureen McAllister" userId="1526c525-eb27-4294-a10b-1469726b6859" providerId="ADAL" clId="{1834BC87-ADE9-4388-8999-AFC990ADD497}" dt="2021-03-09T00:43:31.799" v="128" actId="478"/>
          <ac:picMkLst>
            <pc:docMk/>
            <pc:sldMk cId="764296182" sldId="259"/>
            <ac:picMk id="10" creationId="{A7271147-093C-4AE4-8DB3-B51D6C633C7B}"/>
          </ac:picMkLst>
        </pc:picChg>
        <pc:picChg chg="add del mod">
          <ac:chgData name="Maureen McAllister" userId="1526c525-eb27-4294-a10b-1469726b6859" providerId="ADAL" clId="{1834BC87-ADE9-4388-8999-AFC990ADD497}" dt="2021-03-09T00:44:21.884" v="160" actId="478"/>
          <ac:picMkLst>
            <pc:docMk/>
            <pc:sldMk cId="764296182" sldId="259"/>
            <ac:picMk id="12" creationId="{446E1805-CE05-46E1-87D5-F95B462D96D0}"/>
          </ac:picMkLst>
        </pc:picChg>
        <pc:picChg chg="add mod">
          <ac:chgData name="Maureen McAllister" userId="1526c525-eb27-4294-a10b-1469726b6859" providerId="ADAL" clId="{1834BC87-ADE9-4388-8999-AFC990ADD497}" dt="2021-03-09T00:52:04.711" v="184" actId="1076"/>
          <ac:picMkLst>
            <pc:docMk/>
            <pc:sldMk cId="764296182" sldId="259"/>
            <ac:picMk id="13" creationId="{D66893B0-03BD-48A0-84B2-C3A3C19055C1}"/>
          </ac:picMkLst>
        </pc:picChg>
        <pc:picChg chg="del mod ord">
          <ac:chgData name="Maureen McAllister" userId="1526c525-eb27-4294-a10b-1469726b6859" providerId="ADAL" clId="{1834BC87-ADE9-4388-8999-AFC990ADD497}" dt="2021-03-09T00:44:48.640" v="165" actId="478"/>
          <ac:picMkLst>
            <pc:docMk/>
            <pc:sldMk cId="764296182" sldId="259"/>
            <ac:picMk id="20" creationId="{3330B498-1497-4DA8-99F4-8F8159B24FF9}"/>
          </ac:picMkLst>
        </pc:picChg>
        <pc:picChg chg="add del mod">
          <ac:chgData name="Maureen McAllister" userId="1526c525-eb27-4294-a10b-1469726b6859" providerId="ADAL" clId="{1834BC87-ADE9-4388-8999-AFC990ADD497}" dt="2021-03-09T00:50:01.333" v="170" actId="478"/>
          <ac:picMkLst>
            <pc:docMk/>
            <pc:sldMk cId="764296182" sldId="259"/>
            <ac:picMk id="21" creationId="{D280BAD2-5DC2-40ED-91FB-1DEB4CFACB85}"/>
          </ac:picMkLst>
        </pc:picChg>
        <pc:picChg chg="add mod">
          <ac:chgData name="Maureen McAllister" userId="1526c525-eb27-4294-a10b-1469726b6859" providerId="ADAL" clId="{1834BC87-ADE9-4388-8999-AFC990ADD497}" dt="2021-03-09T00:52:15.676" v="187" actId="1076"/>
          <ac:picMkLst>
            <pc:docMk/>
            <pc:sldMk cId="764296182" sldId="259"/>
            <ac:picMk id="26" creationId="{2CA57142-6E4D-47B7-9CE4-14FAD589BC79}"/>
          </ac:picMkLst>
        </pc:picChg>
      </pc:sldChg>
      <pc:sldChg chg="addSp delSp modSp del mod ord">
        <pc:chgData name="Maureen McAllister" userId="1526c525-eb27-4294-a10b-1469726b6859" providerId="ADAL" clId="{1834BC87-ADE9-4388-8999-AFC990ADD497}" dt="2021-03-09T00:58:36.240" v="277" actId="47"/>
        <pc:sldMkLst>
          <pc:docMk/>
          <pc:sldMk cId="2149445884" sldId="260"/>
        </pc:sldMkLst>
        <pc:spChg chg="mod">
          <ac:chgData name="Maureen McAllister" userId="1526c525-eb27-4294-a10b-1469726b6859" providerId="ADAL" clId="{1834BC87-ADE9-4388-8999-AFC990ADD497}" dt="2021-03-09T00:55:36.004" v="226" actId="1076"/>
          <ac:spMkLst>
            <pc:docMk/>
            <pc:sldMk cId="2149445884" sldId="260"/>
            <ac:spMk id="2" creationId="{B0406C22-D0C4-4D8E-86F7-1A902F1CA7AB}"/>
          </ac:spMkLst>
        </pc:spChg>
        <pc:spChg chg="del mod">
          <ac:chgData name="Maureen McAllister" userId="1526c525-eb27-4294-a10b-1469726b6859" providerId="ADAL" clId="{1834BC87-ADE9-4388-8999-AFC990ADD497}" dt="2021-03-09T00:55:27.157" v="224" actId="478"/>
          <ac:spMkLst>
            <pc:docMk/>
            <pc:sldMk cId="2149445884" sldId="260"/>
            <ac:spMk id="3" creationId="{41F813B4-2C3F-45B0-A38D-A3FE79E6D71B}"/>
          </ac:spMkLst>
        </pc:spChg>
        <pc:spChg chg="del">
          <ac:chgData name="Maureen McAllister" userId="1526c525-eb27-4294-a10b-1469726b6859" providerId="ADAL" clId="{1834BC87-ADE9-4388-8999-AFC990ADD497}" dt="2021-03-09T00:56:04.765" v="227" actId="478"/>
          <ac:spMkLst>
            <pc:docMk/>
            <pc:sldMk cId="2149445884" sldId="260"/>
            <ac:spMk id="4" creationId="{577B5262-30A5-4063-A21E-56FCACC40308}"/>
          </ac:spMkLst>
        </pc:spChg>
        <pc:spChg chg="mod">
          <ac:chgData name="Maureen McAllister" userId="1526c525-eb27-4294-a10b-1469726b6859" providerId="ADAL" clId="{1834BC87-ADE9-4388-8999-AFC990ADD497}" dt="2021-03-09T00:55:11.731" v="219" actId="27636"/>
          <ac:spMkLst>
            <pc:docMk/>
            <pc:sldMk cId="2149445884" sldId="260"/>
            <ac:spMk id="7" creationId="{1EBE5B37-5B62-411B-BD45-E04DD958A3F9}"/>
          </ac:spMkLst>
        </pc:spChg>
        <pc:spChg chg="add del mod">
          <ac:chgData name="Maureen McAllister" userId="1526c525-eb27-4294-a10b-1469726b6859" providerId="ADAL" clId="{1834BC87-ADE9-4388-8999-AFC990ADD497}" dt="2021-03-09T00:52:27.054" v="189" actId="478"/>
          <ac:spMkLst>
            <pc:docMk/>
            <pc:sldMk cId="2149445884" sldId="260"/>
            <ac:spMk id="8" creationId="{2E81BCDB-C3B0-4CF1-B5B8-81661C17C521}"/>
          </ac:spMkLst>
        </pc:spChg>
        <pc:spChg chg="add del mod">
          <ac:chgData name="Maureen McAllister" userId="1526c525-eb27-4294-a10b-1469726b6859" providerId="ADAL" clId="{1834BC87-ADE9-4388-8999-AFC990ADD497}" dt="2021-03-09T00:55:18.613" v="221" actId="478"/>
          <ac:spMkLst>
            <pc:docMk/>
            <pc:sldMk cId="2149445884" sldId="260"/>
            <ac:spMk id="13" creationId="{98A0984F-8977-4EE4-B564-CEAFB1B88316}"/>
          </ac:spMkLst>
        </pc:spChg>
        <pc:picChg chg="del">
          <ac:chgData name="Maureen McAllister" userId="1526c525-eb27-4294-a10b-1469726b6859" providerId="ADAL" clId="{1834BC87-ADE9-4388-8999-AFC990ADD497}" dt="2021-03-09T00:52:26.401" v="188" actId="478"/>
          <ac:picMkLst>
            <pc:docMk/>
            <pc:sldMk cId="2149445884" sldId="260"/>
            <ac:picMk id="9" creationId="{31A4E7D9-EFE3-4156-8990-1ABAF1C3807E}"/>
          </ac:picMkLst>
        </pc:picChg>
        <pc:picChg chg="add del mod">
          <ac:chgData name="Maureen McAllister" userId="1526c525-eb27-4294-a10b-1469726b6859" providerId="ADAL" clId="{1834BC87-ADE9-4388-8999-AFC990ADD497}" dt="2021-03-09T00:58:23.422" v="274" actId="21"/>
          <ac:picMkLst>
            <pc:docMk/>
            <pc:sldMk cId="2149445884" sldId="260"/>
            <ac:picMk id="11" creationId="{2B8FE66E-FB00-43FC-BCF5-79709631760D}"/>
          </ac:picMkLst>
        </pc:picChg>
        <pc:picChg chg="del">
          <ac:chgData name="Maureen McAllister" userId="1526c525-eb27-4294-a10b-1469726b6859" providerId="ADAL" clId="{1834BC87-ADE9-4388-8999-AFC990ADD497}" dt="2021-03-09T00:55:17.191" v="220" actId="478"/>
          <ac:picMkLst>
            <pc:docMk/>
            <pc:sldMk cId="2149445884" sldId="260"/>
            <ac:picMk id="18" creationId="{FA9DAA9F-5926-4BC1-8F7B-06E0B1C2F013}"/>
          </ac:picMkLst>
        </pc:picChg>
      </pc:sldChg>
      <pc:sldChg chg="del">
        <pc:chgData name="Maureen McAllister" userId="1526c525-eb27-4294-a10b-1469726b6859" providerId="ADAL" clId="{1834BC87-ADE9-4388-8999-AFC990ADD497}" dt="2021-03-09T02:23:32.816" v="1557" actId="47"/>
        <pc:sldMkLst>
          <pc:docMk/>
          <pc:sldMk cId="4006072899" sldId="261"/>
        </pc:sldMkLst>
      </pc:sldChg>
      <pc:sldChg chg="addSp delSp modSp mod ord">
        <pc:chgData name="Maureen McAllister" userId="1526c525-eb27-4294-a10b-1469726b6859" providerId="ADAL" clId="{1834BC87-ADE9-4388-8999-AFC990ADD497}" dt="2021-03-09T02:43:05.837" v="1926"/>
        <pc:sldMkLst>
          <pc:docMk/>
          <pc:sldMk cId="4080312334" sldId="262"/>
        </pc:sldMkLst>
        <pc:spChg chg="del">
          <ac:chgData name="Maureen McAllister" userId="1526c525-eb27-4294-a10b-1469726b6859" providerId="ADAL" clId="{1834BC87-ADE9-4388-8999-AFC990ADD497}" dt="2021-03-09T02:42:07.138" v="1908" actId="478"/>
          <ac:spMkLst>
            <pc:docMk/>
            <pc:sldMk cId="4080312334" sldId="262"/>
            <ac:spMk id="2" creationId="{9A6E18C9-A34F-49C5-973E-6760D1EF1059}"/>
          </ac:spMkLst>
        </pc:spChg>
        <pc:spChg chg="del">
          <ac:chgData name="Maureen McAllister" userId="1526c525-eb27-4294-a10b-1469726b6859" providerId="ADAL" clId="{1834BC87-ADE9-4388-8999-AFC990ADD497}" dt="2021-03-09T02:42:01.999" v="1906" actId="478"/>
          <ac:spMkLst>
            <pc:docMk/>
            <pc:sldMk cId="4080312334" sldId="262"/>
            <ac:spMk id="3" creationId="{C679F2E6-BA14-4C8A-ABD2-DF50609348D1}"/>
          </ac:spMkLst>
        </pc:spChg>
        <pc:spChg chg="del">
          <ac:chgData name="Maureen McAllister" userId="1526c525-eb27-4294-a10b-1469726b6859" providerId="ADAL" clId="{1834BC87-ADE9-4388-8999-AFC990ADD497}" dt="2021-03-09T02:42:15.783" v="1914" actId="478"/>
          <ac:spMkLst>
            <pc:docMk/>
            <pc:sldMk cId="4080312334" sldId="262"/>
            <ac:spMk id="4" creationId="{F48CF653-A1E7-473E-A717-8659C5E457A1}"/>
          </ac:spMkLst>
        </pc:spChg>
        <pc:spChg chg="del">
          <ac:chgData name="Maureen McAllister" userId="1526c525-eb27-4294-a10b-1469726b6859" providerId="ADAL" clId="{1834BC87-ADE9-4388-8999-AFC990ADD497}" dt="2021-03-09T02:42:12.791" v="1913" actId="478"/>
          <ac:spMkLst>
            <pc:docMk/>
            <pc:sldMk cId="4080312334" sldId="262"/>
            <ac:spMk id="5" creationId="{1ED7D25D-51F0-4AAA-86C5-F3584C0E8A44}"/>
          </ac:spMkLst>
        </pc:spChg>
        <pc:spChg chg="add del mod">
          <ac:chgData name="Maureen McAllister" userId="1526c525-eb27-4294-a10b-1469726b6859" providerId="ADAL" clId="{1834BC87-ADE9-4388-8999-AFC990ADD497}" dt="2021-03-09T02:42:05.488" v="1907" actId="478"/>
          <ac:spMkLst>
            <pc:docMk/>
            <pc:sldMk cId="4080312334" sldId="262"/>
            <ac:spMk id="8" creationId="{93D3419C-208C-4F4F-8783-B2601E9FDC29}"/>
          </ac:spMkLst>
        </pc:spChg>
        <pc:spChg chg="add del mod">
          <ac:chgData name="Maureen McAllister" userId="1526c525-eb27-4294-a10b-1469726b6859" providerId="ADAL" clId="{1834BC87-ADE9-4388-8999-AFC990ADD497}" dt="2021-03-09T02:42:08.216" v="1909" actId="478"/>
          <ac:spMkLst>
            <pc:docMk/>
            <pc:sldMk cId="4080312334" sldId="262"/>
            <ac:spMk id="11" creationId="{1FE65C5D-3221-4EB2-AA5F-0D84768C5C30}"/>
          </ac:spMkLst>
        </pc:spChg>
        <pc:spChg chg="add del mod">
          <ac:chgData name="Maureen McAllister" userId="1526c525-eb27-4294-a10b-1469726b6859" providerId="ADAL" clId="{1834BC87-ADE9-4388-8999-AFC990ADD497}" dt="2021-03-09T02:42:10.864" v="1912" actId="478"/>
          <ac:spMkLst>
            <pc:docMk/>
            <pc:sldMk cId="4080312334" sldId="262"/>
            <ac:spMk id="13" creationId="{263DDDBF-5E44-4B24-9E2E-E08B1AF075DB}"/>
          </ac:spMkLst>
        </pc:spChg>
        <pc:picChg chg="del mod">
          <ac:chgData name="Maureen McAllister" userId="1526c525-eb27-4294-a10b-1469726b6859" providerId="ADAL" clId="{1834BC87-ADE9-4388-8999-AFC990ADD497}" dt="2021-03-09T02:42:10.002" v="1911" actId="478"/>
          <ac:picMkLst>
            <pc:docMk/>
            <pc:sldMk cId="4080312334" sldId="262"/>
            <ac:picMk id="9" creationId="{00A900CE-F052-47BC-8B74-B92A4604BF6A}"/>
          </ac:picMkLst>
        </pc:picChg>
        <pc:picChg chg="add mod">
          <ac:chgData name="Maureen McAllister" userId="1526c525-eb27-4294-a10b-1469726b6859" providerId="ADAL" clId="{1834BC87-ADE9-4388-8999-AFC990ADD497}" dt="2021-03-09T02:42:33.213" v="1919" actId="1076"/>
          <ac:picMkLst>
            <pc:docMk/>
            <pc:sldMk cId="4080312334" sldId="262"/>
            <ac:picMk id="15" creationId="{F4C287A3-74A8-42CD-8F95-76A72D4C70E0}"/>
          </ac:picMkLst>
        </pc:picChg>
        <pc:picChg chg="add mod">
          <ac:chgData name="Maureen McAllister" userId="1526c525-eb27-4294-a10b-1469726b6859" providerId="ADAL" clId="{1834BC87-ADE9-4388-8999-AFC990ADD497}" dt="2021-03-09T02:43:01.658" v="1924" actId="1076"/>
          <ac:picMkLst>
            <pc:docMk/>
            <pc:sldMk cId="4080312334" sldId="262"/>
            <ac:picMk id="17" creationId="{8506CAE6-A059-4658-8B17-E37D8CECC73B}"/>
          </ac:picMkLst>
        </pc:picChg>
      </pc:sldChg>
      <pc:sldChg chg="del">
        <pc:chgData name="Maureen McAllister" userId="1526c525-eb27-4294-a10b-1469726b6859" providerId="ADAL" clId="{1834BC87-ADE9-4388-8999-AFC990ADD497}" dt="2021-03-09T02:23:42.183" v="1559" actId="47"/>
        <pc:sldMkLst>
          <pc:docMk/>
          <pc:sldMk cId="3310176776" sldId="263"/>
        </pc:sldMkLst>
      </pc:sldChg>
      <pc:sldChg chg="del">
        <pc:chgData name="Maureen McAllister" userId="1526c525-eb27-4294-a10b-1469726b6859" providerId="ADAL" clId="{1834BC87-ADE9-4388-8999-AFC990ADD497}" dt="2021-03-09T02:31:09.347" v="1700" actId="47"/>
        <pc:sldMkLst>
          <pc:docMk/>
          <pc:sldMk cId="1953431312" sldId="264"/>
        </pc:sldMkLst>
      </pc:sldChg>
      <pc:sldChg chg="del">
        <pc:chgData name="Maureen McAllister" userId="1526c525-eb27-4294-a10b-1469726b6859" providerId="ADAL" clId="{1834BC87-ADE9-4388-8999-AFC990ADD497}" dt="2021-03-09T02:23:39.991" v="1558" actId="47"/>
        <pc:sldMkLst>
          <pc:docMk/>
          <pc:sldMk cId="3766803063" sldId="265"/>
        </pc:sldMkLst>
      </pc:sldChg>
      <pc:sldChg chg="del">
        <pc:chgData name="Maureen McAllister" userId="1526c525-eb27-4294-a10b-1469726b6859" providerId="ADAL" clId="{1834BC87-ADE9-4388-8999-AFC990ADD497}" dt="2021-03-09T02:31:10.629" v="1701" actId="47"/>
        <pc:sldMkLst>
          <pc:docMk/>
          <pc:sldMk cId="1059479758" sldId="266"/>
        </pc:sldMkLst>
      </pc:sldChg>
      <pc:sldChg chg="del">
        <pc:chgData name="Maureen McAllister" userId="1526c525-eb27-4294-a10b-1469726b6859" providerId="ADAL" clId="{1834BC87-ADE9-4388-8999-AFC990ADD497}" dt="2021-03-09T02:31:07.890" v="1699" actId="47"/>
        <pc:sldMkLst>
          <pc:docMk/>
          <pc:sldMk cId="265098036" sldId="267"/>
        </pc:sldMkLst>
      </pc:sldChg>
      <pc:sldChg chg="del">
        <pc:chgData name="Maureen McAllister" userId="1526c525-eb27-4294-a10b-1469726b6859" providerId="ADAL" clId="{1834BC87-ADE9-4388-8999-AFC990ADD497}" dt="2021-03-09T02:31:14.598" v="1703" actId="47"/>
        <pc:sldMkLst>
          <pc:docMk/>
          <pc:sldMk cId="73561484" sldId="268"/>
        </pc:sldMkLst>
      </pc:sldChg>
      <pc:sldChg chg="del">
        <pc:chgData name="Maureen McAllister" userId="1526c525-eb27-4294-a10b-1469726b6859" providerId="ADAL" clId="{1834BC87-ADE9-4388-8999-AFC990ADD497}" dt="2021-03-09T02:31:06.478" v="1698" actId="47"/>
        <pc:sldMkLst>
          <pc:docMk/>
          <pc:sldMk cId="1390205835" sldId="269"/>
        </pc:sldMkLst>
      </pc:sldChg>
      <pc:sldChg chg="del">
        <pc:chgData name="Maureen McAllister" userId="1526c525-eb27-4294-a10b-1469726b6859" providerId="ADAL" clId="{1834BC87-ADE9-4388-8999-AFC990ADD497}" dt="2021-03-09T02:31:05.079" v="1697" actId="47"/>
        <pc:sldMkLst>
          <pc:docMk/>
          <pc:sldMk cId="4257882665" sldId="270"/>
        </pc:sldMkLst>
      </pc:sldChg>
      <pc:sldChg chg="del">
        <pc:chgData name="Maureen McAllister" userId="1526c525-eb27-4294-a10b-1469726b6859" providerId="ADAL" clId="{1834BC87-ADE9-4388-8999-AFC990ADD497}" dt="2021-03-09T02:31:12.891" v="1702" actId="47"/>
        <pc:sldMkLst>
          <pc:docMk/>
          <pc:sldMk cId="137747451" sldId="271"/>
        </pc:sldMkLst>
      </pc:sldChg>
      <pc:sldChg chg="del">
        <pc:chgData name="Maureen McAllister" userId="1526c525-eb27-4294-a10b-1469726b6859" providerId="ADAL" clId="{1834BC87-ADE9-4388-8999-AFC990ADD497}" dt="2021-03-09T02:31:03.668" v="1696" actId="47"/>
        <pc:sldMkLst>
          <pc:docMk/>
          <pc:sldMk cId="3507090979" sldId="272"/>
        </pc:sldMkLst>
      </pc:sldChg>
      <pc:sldChg chg="addSp delSp modSp add del mod ord">
        <pc:chgData name="Maureen McAllister" userId="1526c525-eb27-4294-a10b-1469726b6859" providerId="ADAL" clId="{1834BC87-ADE9-4388-8999-AFC990ADD497}" dt="2021-03-09T02:55:56.186" v="2174" actId="478"/>
        <pc:sldMkLst>
          <pc:docMk/>
          <pc:sldMk cId="3581376488" sldId="273"/>
        </pc:sldMkLst>
        <pc:spChg chg="del">
          <ac:chgData name="Maureen McAllister" userId="1526c525-eb27-4294-a10b-1469726b6859" providerId="ADAL" clId="{1834BC87-ADE9-4388-8999-AFC990ADD497}" dt="2021-03-09T02:24:14.602" v="1564" actId="478"/>
          <ac:spMkLst>
            <pc:docMk/>
            <pc:sldMk cId="3581376488" sldId="273"/>
            <ac:spMk id="3" creationId="{8823D066-07CC-49FB-90CA-1E6E642FD0B0}"/>
          </ac:spMkLst>
        </pc:spChg>
        <pc:spChg chg="del">
          <ac:chgData name="Maureen McAllister" userId="1526c525-eb27-4294-a10b-1469726b6859" providerId="ADAL" clId="{1834BC87-ADE9-4388-8999-AFC990ADD497}" dt="2021-03-09T02:55:56.186" v="2174" actId="478"/>
          <ac:spMkLst>
            <pc:docMk/>
            <pc:sldMk cId="3581376488" sldId="273"/>
            <ac:spMk id="4" creationId="{993F124E-AEC7-4C29-BD76-3837B6D8F6F0}"/>
          </ac:spMkLst>
        </pc:spChg>
        <pc:spChg chg="del">
          <ac:chgData name="Maureen McAllister" userId="1526c525-eb27-4294-a10b-1469726b6859" providerId="ADAL" clId="{1834BC87-ADE9-4388-8999-AFC990ADD497}" dt="2021-03-09T02:55:54.120" v="2173" actId="478"/>
          <ac:spMkLst>
            <pc:docMk/>
            <pc:sldMk cId="3581376488" sldId="273"/>
            <ac:spMk id="5" creationId="{DD6BF718-7BC2-4E24-9402-487DFCC23D76}"/>
          </ac:spMkLst>
        </pc:spChg>
        <pc:spChg chg="del mod">
          <ac:chgData name="Maureen McAllister" userId="1526c525-eb27-4294-a10b-1469726b6859" providerId="ADAL" clId="{1834BC87-ADE9-4388-8999-AFC990ADD497}" dt="2021-03-09T02:29:25.283" v="1603" actId="478"/>
          <ac:spMkLst>
            <pc:docMk/>
            <pc:sldMk cId="3581376488" sldId="273"/>
            <ac:spMk id="8" creationId="{86211C21-F618-450D-80B7-ADC8416BF85A}"/>
          </ac:spMkLst>
        </pc:spChg>
        <pc:spChg chg="mod">
          <ac:chgData name="Maureen McAllister" userId="1526c525-eb27-4294-a10b-1469726b6859" providerId="ADAL" clId="{1834BC87-ADE9-4388-8999-AFC990ADD497}" dt="2021-03-09T02:29:43.895" v="1625" actId="20577"/>
          <ac:spMkLst>
            <pc:docMk/>
            <pc:sldMk cId="3581376488" sldId="273"/>
            <ac:spMk id="9" creationId="{925DB19C-E7A8-45AA-8650-827149D84F25}"/>
          </ac:spMkLst>
        </pc:spChg>
        <pc:spChg chg="mod">
          <ac:chgData name="Maureen McAllister" userId="1526c525-eb27-4294-a10b-1469726b6859" providerId="ADAL" clId="{1834BC87-ADE9-4388-8999-AFC990ADD497}" dt="2021-03-09T02:29:20.631" v="1601" actId="20577"/>
          <ac:spMkLst>
            <pc:docMk/>
            <pc:sldMk cId="3581376488" sldId="273"/>
            <ac:spMk id="10" creationId="{78F98AF3-5CC0-4C1C-95C8-7080E8F227A0}"/>
          </ac:spMkLst>
        </pc:spChg>
        <pc:spChg chg="add del mod">
          <ac:chgData name="Maureen McAllister" userId="1526c525-eb27-4294-a10b-1469726b6859" providerId="ADAL" clId="{1834BC87-ADE9-4388-8999-AFC990ADD497}" dt="2021-03-09T02:24:10.583" v="1563" actId="478"/>
          <ac:spMkLst>
            <pc:docMk/>
            <pc:sldMk cId="3581376488" sldId="273"/>
            <ac:spMk id="11" creationId="{AA2473EA-548F-4EFA-A798-2B9C9E090070}"/>
          </ac:spMkLst>
        </pc:spChg>
        <pc:spChg chg="add del mod">
          <ac:chgData name="Maureen McAllister" userId="1526c525-eb27-4294-a10b-1469726b6859" providerId="ADAL" clId="{1834BC87-ADE9-4388-8999-AFC990ADD497}" dt="2021-03-09T02:24:15.647" v="1565" actId="478"/>
          <ac:spMkLst>
            <pc:docMk/>
            <pc:sldMk cId="3581376488" sldId="273"/>
            <ac:spMk id="13" creationId="{912AFA1B-5104-451C-B59F-DD585992BBFC}"/>
          </ac:spMkLst>
        </pc:spChg>
        <pc:spChg chg="del">
          <ac:chgData name="Maureen McAllister" userId="1526c525-eb27-4294-a10b-1469726b6859" providerId="ADAL" clId="{1834BC87-ADE9-4388-8999-AFC990ADD497}" dt="2021-03-09T02:29:29.491" v="1605" actId="478"/>
          <ac:spMkLst>
            <pc:docMk/>
            <pc:sldMk cId="3581376488" sldId="273"/>
            <ac:spMk id="14" creationId="{EE81294A-CAF6-4165-AEDE-DAEA7D37245F}"/>
          </ac:spMkLst>
        </pc:spChg>
        <pc:spChg chg="mod">
          <ac:chgData name="Maureen McAllister" userId="1526c525-eb27-4294-a10b-1469726b6859" providerId="ADAL" clId="{1834BC87-ADE9-4388-8999-AFC990ADD497}" dt="2021-03-09T02:30:19.717" v="1691" actId="14100"/>
          <ac:spMkLst>
            <pc:docMk/>
            <pc:sldMk cId="3581376488" sldId="273"/>
            <ac:spMk id="15" creationId="{074B00A8-C634-4ADE-8407-B48B655AD7CB}"/>
          </ac:spMkLst>
        </pc:spChg>
        <pc:spChg chg="del">
          <ac:chgData name="Maureen McAllister" userId="1526c525-eb27-4294-a10b-1469726b6859" providerId="ADAL" clId="{1834BC87-ADE9-4388-8999-AFC990ADD497}" dt="2021-03-09T02:29:27.081" v="1604" actId="478"/>
          <ac:spMkLst>
            <pc:docMk/>
            <pc:sldMk cId="3581376488" sldId="273"/>
            <ac:spMk id="17" creationId="{ABF18825-3673-4E2F-9474-F09020A67442}"/>
          </ac:spMkLst>
        </pc:spChg>
        <pc:spChg chg="mod">
          <ac:chgData name="Maureen McAllister" userId="1526c525-eb27-4294-a10b-1469726b6859" providerId="ADAL" clId="{1834BC87-ADE9-4388-8999-AFC990ADD497}" dt="2021-03-09T02:29:56.932" v="1658" actId="20577"/>
          <ac:spMkLst>
            <pc:docMk/>
            <pc:sldMk cId="3581376488" sldId="273"/>
            <ac:spMk id="18" creationId="{595DD6C0-4657-481E-B5A8-0B444B50E5E8}"/>
          </ac:spMkLst>
        </pc:spChg>
        <pc:spChg chg="add del mod">
          <ac:chgData name="Maureen McAllister" userId="1526c525-eb27-4294-a10b-1469726b6859" providerId="ADAL" clId="{1834BC87-ADE9-4388-8999-AFC990ADD497}" dt="2021-03-09T02:24:54.288" v="1571" actId="931"/>
          <ac:spMkLst>
            <pc:docMk/>
            <pc:sldMk cId="3581376488" sldId="273"/>
            <ac:spMk id="26" creationId="{42BD8241-AB14-40D3-8C88-B7642C085D57}"/>
          </ac:spMkLst>
        </pc:spChg>
        <pc:spChg chg="add del mod">
          <ac:chgData name="Maureen McAllister" userId="1526c525-eb27-4294-a10b-1469726b6859" providerId="ADAL" clId="{1834BC87-ADE9-4388-8999-AFC990ADD497}" dt="2021-03-09T02:28:53.267" v="1575" actId="931"/>
          <ac:spMkLst>
            <pc:docMk/>
            <pc:sldMk cId="3581376488" sldId="273"/>
            <ac:spMk id="31" creationId="{B820383D-8366-4703-B683-765211A0CB50}"/>
          </ac:spMkLst>
        </pc:spChg>
        <pc:spChg chg="add del mod">
          <ac:chgData name="Maureen McAllister" userId="1526c525-eb27-4294-a10b-1469726b6859" providerId="ADAL" clId="{1834BC87-ADE9-4388-8999-AFC990ADD497}" dt="2021-03-09T02:29:14.240" v="1581" actId="931"/>
          <ac:spMkLst>
            <pc:docMk/>
            <pc:sldMk cId="3581376488" sldId="273"/>
            <ac:spMk id="35" creationId="{22BB3151-149B-4E70-B8E7-333969A321B0}"/>
          </ac:spMkLst>
        </pc:spChg>
        <pc:spChg chg="add del mod">
          <ac:chgData name="Maureen McAllister" userId="1526c525-eb27-4294-a10b-1469726b6859" providerId="ADAL" clId="{1834BC87-ADE9-4388-8999-AFC990ADD497}" dt="2021-03-09T02:29:31.536" v="1606" actId="478"/>
          <ac:spMkLst>
            <pc:docMk/>
            <pc:sldMk cId="3581376488" sldId="273"/>
            <ac:spMk id="39" creationId="{041A3E5A-29A2-4BF2-96BA-7E26BE18B205}"/>
          </ac:spMkLst>
        </pc:spChg>
        <pc:spChg chg="add del mod">
          <ac:chgData name="Maureen McAllister" userId="1526c525-eb27-4294-a10b-1469726b6859" providerId="ADAL" clId="{1834BC87-ADE9-4388-8999-AFC990ADD497}" dt="2021-03-09T02:29:34.623" v="1607" actId="478"/>
          <ac:spMkLst>
            <pc:docMk/>
            <pc:sldMk cId="3581376488" sldId="273"/>
            <ac:spMk id="41" creationId="{584A68DF-6026-4BD9-A046-903634033FA4}"/>
          </ac:spMkLst>
        </pc:spChg>
        <pc:spChg chg="add del mod">
          <ac:chgData name="Maureen McAllister" userId="1526c525-eb27-4294-a10b-1469726b6859" providerId="ADAL" clId="{1834BC87-ADE9-4388-8999-AFC990ADD497}" dt="2021-03-09T02:29:36.415" v="1608" actId="478"/>
          <ac:spMkLst>
            <pc:docMk/>
            <pc:sldMk cId="3581376488" sldId="273"/>
            <ac:spMk id="43" creationId="{259DEDF2-F23F-42BB-A542-E03D111D9933}"/>
          </ac:spMkLst>
        </pc:spChg>
        <pc:picChg chg="del">
          <ac:chgData name="Maureen McAllister" userId="1526c525-eb27-4294-a10b-1469726b6859" providerId="ADAL" clId="{1834BC87-ADE9-4388-8999-AFC990ADD497}" dt="2021-03-09T02:24:09.625" v="1562" actId="478"/>
          <ac:picMkLst>
            <pc:docMk/>
            <pc:sldMk cId="3581376488" sldId="273"/>
            <ac:picMk id="21" creationId="{68D7BA2C-9B0D-466A-9EB6-14071AD0EA79}"/>
          </ac:picMkLst>
        </pc:picChg>
        <pc:picChg chg="add mod">
          <ac:chgData name="Maureen McAllister" userId="1526c525-eb27-4294-a10b-1469726b6859" providerId="ADAL" clId="{1834BC87-ADE9-4388-8999-AFC990ADD497}" dt="2021-03-09T02:24:31.174" v="1569" actId="962"/>
          <ac:picMkLst>
            <pc:docMk/>
            <pc:sldMk cId="3581376488" sldId="273"/>
            <ac:picMk id="22" creationId="{B0CA200D-81A2-48B5-91D2-01B85B5C8D53}"/>
          </ac:picMkLst>
        </pc:picChg>
        <pc:picChg chg="del">
          <ac:chgData name="Maureen McAllister" userId="1526c525-eb27-4294-a10b-1469726b6859" providerId="ADAL" clId="{1834BC87-ADE9-4388-8999-AFC990ADD497}" dt="2021-03-09T02:24:31.697" v="1570" actId="478"/>
          <ac:picMkLst>
            <pc:docMk/>
            <pc:sldMk cId="3581376488" sldId="273"/>
            <ac:picMk id="23" creationId="{BCDA0AB9-D2F0-43F7-8A11-F5E9906191F8}"/>
          </ac:picMkLst>
        </pc:picChg>
        <pc:picChg chg="del mod">
          <ac:chgData name="Maureen McAllister" userId="1526c525-eb27-4294-a10b-1469726b6859" providerId="ADAL" clId="{1834BC87-ADE9-4388-8999-AFC990ADD497}" dt="2021-03-09T02:26:31.091" v="1574" actId="478"/>
          <ac:picMkLst>
            <pc:docMk/>
            <pc:sldMk cId="3581376488" sldId="273"/>
            <ac:picMk id="25" creationId="{266E5B63-726C-4BAE-818C-574FCAA7C4B9}"/>
          </ac:picMkLst>
        </pc:picChg>
        <pc:picChg chg="del">
          <ac:chgData name="Maureen McAllister" userId="1526c525-eb27-4294-a10b-1469726b6859" providerId="ADAL" clId="{1834BC87-ADE9-4388-8999-AFC990ADD497}" dt="2021-03-09T02:29:01.554" v="1580" actId="478"/>
          <ac:picMkLst>
            <pc:docMk/>
            <pc:sldMk cId="3581376488" sldId="273"/>
            <ac:picMk id="27" creationId="{9DA5D71E-B63C-4740-816D-8CDEE14F11DF}"/>
          </ac:picMkLst>
        </pc:picChg>
        <pc:picChg chg="add mod">
          <ac:chgData name="Maureen McAllister" userId="1526c525-eb27-4294-a10b-1469726b6859" providerId="ADAL" clId="{1834BC87-ADE9-4388-8999-AFC990ADD497}" dt="2021-03-09T02:24:56.584" v="1572" actId="27614"/>
          <ac:picMkLst>
            <pc:docMk/>
            <pc:sldMk cId="3581376488" sldId="273"/>
            <ac:picMk id="29" creationId="{5BB781AA-640A-4F52-9D44-6854585344A1}"/>
          </ac:picMkLst>
        </pc:picChg>
        <pc:picChg chg="add mod modCrop">
          <ac:chgData name="Maureen McAllister" userId="1526c525-eb27-4294-a10b-1469726b6859" providerId="ADAL" clId="{1834BC87-ADE9-4388-8999-AFC990ADD497}" dt="2021-03-09T02:30:43.956" v="1695" actId="732"/>
          <ac:picMkLst>
            <pc:docMk/>
            <pc:sldMk cId="3581376488" sldId="273"/>
            <ac:picMk id="33" creationId="{00FF62FA-8765-482F-BDF7-3D78D2366378}"/>
          </ac:picMkLst>
        </pc:picChg>
        <pc:picChg chg="add mod">
          <ac:chgData name="Maureen McAllister" userId="1526c525-eb27-4294-a10b-1469726b6859" providerId="ADAL" clId="{1834BC87-ADE9-4388-8999-AFC990ADD497}" dt="2021-03-09T02:29:16.743" v="1582" actId="27614"/>
          <ac:picMkLst>
            <pc:docMk/>
            <pc:sldMk cId="3581376488" sldId="273"/>
            <ac:picMk id="37" creationId="{F26EC2CD-3672-45BF-AEEF-D4AA81EBDEEA}"/>
          </ac:picMkLst>
        </pc:picChg>
      </pc:sldChg>
      <pc:sldChg chg="addSp delSp modSp del mod">
        <pc:chgData name="Maureen McAllister" userId="1526c525-eb27-4294-a10b-1469726b6859" providerId="ADAL" clId="{1834BC87-ADE9-4388-8999-AFC990ADD497}" dt="2021-03-09T02:41:32.873" v="1901" actId="47"/>
        <pc:sldMkLst>
          <pc:docMk/>
          <pc:sldMk cId="4031850773" sldId="274"/>
        </pc:sldMkLst>
        <pc:spChg chg="mod">
          <ac:chgData name="Maureen McAllister" userId="1526c525-eb27-4294-a10b-1469726b6859" providerId="ADAL" clId="{1834BC87-ADE9-4388-8999-AFC990ADD497}" dt="2021-03-09T02:32:17.175" v="1728" actId="20577"/>
          <ac:spMkLst>
            <pc:docMk/>
            <pc:sldMk cId="4031850773" sldId="274"/>
            <ac:spMk id="5" creationId="{EC73CEBD-6C08-4E0C-9E82-28D34A80CBB8}"/>
          </ac:spMkLst>
        </pc:spChg>
        <pc:spChg chg="del">
          <ac:chgData name="Maureen McAllister" userId="1526c525-eb27-4294-a10b-1469726b6859" providerId="ADAL" clId="{1834BC87-ADE9-4388-8999-AFC990ADD497}" dt="2021-03-09T02:32:19.908" v="1729" actId="478"/>
          <ac:spMkLst>
            <pc:docMk/>
            <pc:sldMk cId="4031850773" sldId="274"/>
            <ac:spMk id="6" creationId="{729B071F-0D12-4804-81BF-4FFB907A216A}"/>
          </ac:spMkLst>
        </pc:spChg>
        <pc:spChg chg="add del mod">
          <ac:chgData name="Maureen McAllister" userId="1526c525-eb27-4294-a10b-1469726b6859" providerId="ADAL" clId="{1834BC87-ADE9-4388-8999-AFC990ADD497}" dt="2021-03-09T02:32:21.471" v="1730" actId="478"/>
          <ac:spMkLst>
            <pc:docMk/>
            <pc:sldMk cId="4031850773" sldId="274"/>
            <ac:spMk id="10" creationId="{708B4A24-F51E-40F6-8586-1C5402148D23}"/>
          </ac:spMkLst>
        </pc:spChg>
        <pc:spChg chg="add del mod">
          <ac:chgData name="Maureen McAllister" userId="1526c525-eb27-4294-a10b-1469726b6859" providerId="ADAL" clId="{1834BC87-ADE9-4388-8999-AFC990ADD497}" dt="2021-03-09T02:32:24.519" v="1732" actId="478"/>
          <ac:spMkLst>
            <pc:docMk/>
            <pc:sldMk cId="4031850773" sldId="274"/>
            <ac:spMk id="16" creationId="{2E7720DF-1264-41E2-87A1-390052C3FB98}"/>
          </ac:spMkLst>
        </pc:spChg>
        <pc:spChg chg="del">
          <ac:chgData name="Maureen McAllister" userId="1526c525-eb27-4294-a10b-1469726b6859" providerId="ADAL" clId="{1834BC87-ADE9-4388-8999-AFC990ADD497}" dt="2021-03-09T02:32:26.274" v="1733" actId="478"/>
          <ac:spMkLst>
            <pc:docMk/>
            <pc:sldMk cId="4031850773" sldId="274"/>
            <ac:spMk id="20" creationId="{41A02D9C-967F-448E-86B7-F059F13F3C49}"/>
          </ac:spMkLst>
        </pc:spChg>
        <pc:spChg chg="del">
          <ac:chgData name="Maureen McAllister" userId="1526c525-eb27-4294-a10b-1469726b6859" providerId="ADAL" clId="{1834BC87-ADE9-4388-8999-AFC990ADD497}" dt="2021-03-09T02:32:23.124" v="1731" actId="478"/>
          <ac:spMkLst>
            <pc:docMk/>
            <pc:sldMk cId="4031850773" sldId="274"/>
            <ac:spMk id="21" creationId="{147D9385-B136-49E1-B50C-69B506A798B8}"/>
          </ac:spMkLst>
        </pc:spChg>
        <pc:spChg chg="add mod">
          <ac:chgData name="Maureen McAllister" userId="1526c525-eb27-4294-a10b-1469726b6859" providerId="ADAL" clId="{1834BC87-ADE9-4388-8999-AFC990ADD497}" dt="2021-03-09T02:32:26.274" v="1733" actId="478"/>
          <ac:spMkLst>
            <pc:docMk/>
            <pc:sldMk cId="4031850773" sldId="274"/>
            <ac:spMk id="22" creationId="{A6193BC3-6F83-4908-A259-EA745D59AD36}"/>
          </ac:spMkLst>
        </pc:spChg>
      </pc:sldChg>
      <pc:sldChg chg="del">
        <pc:chgData name="Maureen McAllister" userId="1526c525-eb27-4294-a10b-1469726b6859" providerId="ADAL" clId="{1834BC87-ADE9-4388-8999-AFC990ADD497}" dt="2021-03-09T02:43:08.770" v="1927" actId="47"/>
        <pc:sldMkLst>
          <pc:docMk/>
          <pc:sldMk cId="3623623917" sldId="275"/>
        </pc:sldMkLst>
      </pc:sldChg>
      <pc:sldChg chg="addSp delSp modSp mod ord">
        <pc:chgData name="Maureen McAllister" userId="1526c525-eb27-4294-a10b-1469726b6859" providerId="ADAL" clId="{1834BC87-ADE9-4388-8999-AFC990ADD497}" dt="2021-03-09T02:51:43.889" v="2170" actId="20577"/>
        <pc:sldMkLst>
          <pc:docMk/>
          <pc:sldMk cId="202239174" sldId="276"/>
        </pc:sldMkLst>
        <pc:spChg chg="del">
          <ac:chgData name="Maureen McAllister" userId="1526c525-eb27-4294-a10b-1469726b6859" providerId="ADAL" clId="{1834BC87-ADE9-4388-8999-AFC990ADD497}" dt="2021-03-09T02:47:44.352" v="1995" actId="478"/>
          <ac:spMkLst>
            <pc:docMk/>
            <pc:sldMk cId="202239174" sldId="276"/>
            <ac:spMk id="2" creationId="{2ACC7CD0-CDEF-499B-929F-253562EB810A}"/>
          </ac:spMkLst>
        </pc:spChg>
        <pc:spChg chg="del">
          <ac:chgData name="Maureen McAllister" userId="1526c525-eb27-4294-a10b-1469726b6859" providerId="ADAL" clId="{1834BC87-ADE9-4388-8999-AFC990ADD497}" dt="2021-03-09T02:47:42.448" v="1994" actId="478"/>
          <ac:spMkLst>
            <pc:docMk/>
            <pc:sldMk cId="202239174" sldId="276"/>
            <ac:spMk id="3" creationId="{2032CBFD-8EB3-4D94-8FDF-C4198EF11216}"/>
          </ac:spMkLst>
        </pc:spChg>
        <pc:spChg chg="mod">
          <ac:chgData name="Maureen McAllister" userId="1526c525-eb27-4294-a10b-1469726b6859" providerId="ADAL" clId="{1834BC87-ADE9-4388-8999-AFC990ADD497}" dt="2021-03-09T02:51:19.841" v="2166" actId="1076"/>
          <ac:spMkLst>
            <pc:docMk/>
            <pc:sldMk cId="202239174" sldId="276"/>
            <ac:spMk id="5" creationId="{953F70E9-6111-446A-BD49-B6A996FA030D}"/>
          </ac:spMkLst>
        </pc:spChg>
        <pc:spChg chg="del mod">
          <ac:chgData name="Maureen McAllister" userId="1526c525-eb27-4294-a10b-1469726b6859" providerId="ADAL" clId="{1834BC87-ADE9-4388-8999-AFC990ADD497}" dt="2021-03-09T02:49:02.842" v="2034" actId="478"/>
          <ac:spMkLst>
            <pc:docMk/>
            <pc:sldMk cId="202239174" sldId="276"/>
            <ac:spMk id="6" creationId="{33221DE2-465E-4B89-BDBB-17EC727932B0}"/>
          </ac:spMkLst>
        </pc:spChg>
        <pc:spChg chg="mod">
          <ac:chgData name="Maureen McAllister" userId="1526c525-eb27-4294-a10b-1469726b6859" providerId="ADAL" clId="{1834BC87-ADE9-4388-8999-AFC990ADD497}" dt="2021-03-09T02:51:37.981" v="2168" actId="1076"/>
          <ac:spMkLst>
            <pc:docMk/>
            <pc:sldMk cId="202239174" sldId="276"/>
            <ac:spMk id="8" creationId="{7F9E6494-1485-4A3D-8CD3-31B5FAC16899}"/>
          </ac:spMkLst>
        </pc:spChg>
        <pc:spChg chg="add del mod">
          <ac:chgData name="Maureen McAllister" userId="1526c525-eb27-4294-a10b-1469726b6859" providerId="ADAL" clId="{1834BC87-ADE9-4388-8999-AFC990ADD497}" dt="2021-03-09T02:46:55.624" v="1938" actId="478"/>
          <ac:spMkLst>
            <pc:docMk/>
            <pc:sldMk cId="202239174" sldId="276"/>
            <ac:spMk id="9" creationId="{06E7B0F1-69B7-4F1A-8ACB-D46E0912133A}"/>
          </ac:spMkLst>
        </pc:spChg>
        <pc:spChg chg="add del mod">
          <ac:chgData name="Maureen McAllister" userId="1526c525-eb27-4294-a10b-1469726b6859" providerId="ADAL" clId="{1834BC87-ADE9-4388-8999-AFC990ADD497}" dt="2021-03-09T02:49:06.599" v="2035" actId="478"/>
          <ac:spMkLst>
            <pc:docMk/>
            <pc:sldMk cId="202239174" sldId="276"/>
            <ac:spMk id="12" creationId="{FFB9AF22-6BA6-4A9C-A3DB-58A2C659D0C3}"/>
          </ac:spMkLst>
        </pc:spChg>
        <pc:spChg chg="add mod">
          <ac:chgData name="Maureen McAllister" userId="1526c525-eb27-4294-a10b-1469726b6859" providerId="ADAL" clId="{1834BC87-ADE9-4388-8999-AFC990ADD497}" dt="2021-03-09T02:51:43.889" v="2170" actId="20577"/>
          <ac:spMkLst>
            <pc:docMk/>
            <pc:sldMk cId="202239174" sldId="276"/>
            <ac:spMk id="13" creationId="{FDF03D13-977E-4F9B-BCA7-3397071B24AD}"/>
          </ac:spMkLst>
        </pc:spChg>
        <pc:picChg chg="del">
          <ac:chgData name="Maureen McAllister" userId="1526c525-eb27-4294-a10b-1469726b6859" providerId="ADAL" clId="{1834BC87-ADE9-4388-8999-AFC990ADD497}" dt="2021-03-09T02:46:54.964" v="1937" actId="478"/>
          <ac:picMkLst>
            <pc:docMk/>
            <pc:sldMk cId="202239174" sldId="276"/>
            <ac:picMk id="10" creationId="{CA87F037-7DB2-45C9-A176-874E6A13B3A8}"/>
          </ac:picMkLst>
        </pc:picChg>
      </pc:sldChg>
      <pc:sldChg chg="addSp delSp modSp del mod">
        <pc:chgData name="Maureen McAllister" userId="1526c525-eb27-4294-a10b-1469726b6859" providerId="ADAL" clId="{1834BC87-ADE9-4388-8999-AFC990ADD497}" dt="2021-03-09T02:54:34.099" v="2171" actId="47"/>
        <pc:sldMkLst>
          <pc:docMk/>
          <pc:sldMk cId="2695672276" sldId="277"/>
        </pc:sldMkLst>
        <pc:spChg chg="add del mod">
          <ac:chgData name="Maureen McAllister" userId="1526c525-eb27-4294-a10b-1469726b6859" providerId="ADAL" clId="{1834BC87-ADE9-4388-8999-AFC990ADD497}" dt="2021-03-09T02:31:22.399" v="1705" actId="478"/>
          <ac:spMkLst>
            <pc:docMk/>
            <pc:sldMk cId="2695672276" sldId="277"/>
            <ac:spMk id="4" creationId="{E6A34591-C6B9-4BA3-AA0C-B65AAD5EDE23}"/>
          </ac:spMkLst>
        </pc:spChg>
        <pc:picChg chg="del">
          <ac:chgData name="Maureen McAllister" userId="1526c525-eb27-4294-a10b-1469726b6859" providerId="ADAL" clId="{1834BC87-ADE9-4388-8999-AFC990ADD497}" dt="2021-03-09T02:31:21.336" v="1704" actId="478"/>
          <ac:picMkLst>
            <pc:docMk/>
            <pc:sldMk cId="2695672276" sldId="277"/>
            <ac:picMk id="3" creationId="{8220D5DE-4628-433F-8A23-3DEA4571046F}"/>
          </ac:picMkLst>
        </pc:picChg>
      </pc:sldChg>
      <pc:sldChg chg="del">
        <pc:chgData name="Maureen McAllister" userId="1526c525-eb27-4294-a10b-1469726b6859" providerId="ADAL" clId="{1834BC87-ADE9-4388-8999-AFC990ADD497}" dt="2021-03-09T02:54:35.645" v="2172" actId="47"/>
        <pc:sldMkLst>
          <pc:docMk/>
          <pc:sldMk cId="689311810" sldId="278"/>
        </pc:sldMkLst>
      </pc:sldChg>
      <pc:sldChg chg="del">
        <pc:chgData name="Maureen McAllister" userId="1526c525-eb27-4294-a10b-1469726b6859" providerId="ADAL" clId="{1834BC87-ADE9-4388-8999-AFC990ADD497}" dt="2021-03-09T02:41:15.177" v="1894" actId="47"/>
        <pc:sldMkLst>
          <pc:docMk/>
          <pc:sldMk cId="3343489085" sldId="279"/>
        </pc:sldMkLst>
      </pc:sldChg>
      <pc:sldChg chg="addSp delSp modSp mod ord">
        <pc:chgData name="Maureen McAllister" userId="1526c525-eb27-4294-a10b-1469726b6859" providerId="ADAL" clId="{1834BC87-ADE9-4388-8999-AFC990ADD497}" dt="2021-03-09T02:41:31.230" v="1900"/>
        <pc:sldMkLst>
          <pc:docMk/>
          <pc:sldMk cId="1763599986" sldId="280"/>
        </pc:sldMkLst>
        <pc:spChg chg="mod">
          <ac:chgData name="Maureen McAllister" userId="1526c525-eb27-4294-a10b-1469726b6859" providerId="ADAL" clId="{1834BC87-ADE9-4388-8999-AFC990ADD497}" dt="2021-03-09T02:40:38.096" v="1886" actId="1076"/>
          <ac:spMkLst>
            <pc:docMk/>
            <pc:sldMk cId="1763599986" sldId="280"/>
            <ac:spMk id="2" creationId="{B3E11F97-1677-43C0-8ED0-4CB92A533315}"/>
          </ac:spMkLst>
        </pc:spChg>
        <pc:spChg chg="del">
          <ac:chgData name="Maureen McAllister" userId="1526c525-eb27-4294-a10b-1469726b6859" providerId="ADAL" clId="{1834BC87-ADE9-4388-8999-AFC990ADD497}" dt="2021-03-09T02:33:30.458" v="1745" actId="478"/>
          <ac:spMkLst>
            <pc:docMk/>
            <pc:sldMk cId="1763599986" sldId="280"/>
            <ac:spMk id="3" creationId="{477ADD4D-2C19-4F7E-B75C-08B47053AF74}"/>
          </ac:spMkLst>
        </pc:spChg>
        <pc:spChg chg="del">
          <ac:chgData name="Maureen McAllister" userId="1526c525-eb27-4294-a10b-1469726b6859" providerId="ADAL" clId="{1834BC87-ADE9-4388-8999-AFC990ADD497}" dt="2021-03-09T02:40:48.816" v="1890" actId="478"/>
          <ac:spMkLst>
            <pc:docMk/>
            <pc:sldMk cId="1763599986" sldId="280"/>
            <ac:spMk id="4" creationId="{A5FD2C9D-BA15-406F-8A48-BDACE07BE101}"/>
          </ac:spMkLst>
        </pc:spChg>
        <pc:spChg chg="del">
          <ac:chgData name="Maureen McAllister" userId="1526c525-eb27-4294-a10b-1469726b6859" providerId="ADAL" clId="{1834BC87-ADE9-4388-8999-AFC990ADD497}" dt="2021-03-09T02:40:46.840" v="1889" actId="478"/>
          <ac:spMkLst>
            <pc:docMk/>
            <pc:sldMk cId="1763599986" sldId="280"/>
            <ac:spMk id="5" creationId="{9FAA6E94-F4BD-48C1-B0FD-D2D7F6F6D2A8}"/>
          </ac:spMkLst>
        </pc:spChg>
        <pc:spChg chg="del">
          <ac:chgData name="Maureen McAllister" userId="1526c525-eb27-4294-a10b-1469726b6859" providerId="ADAL" clId="{1834BC87-ADE9-4388-8999-AFC990ADD497}" dt="2021-03-09T02:32:36.946" v="1734" actId="478"/>
          <ac:spMkLst>
            <pc:docMk/>
            <pc:sldMk cId="1763599986" sldId="280"/>
            <ac:spMk id="8" creationId="{6C47BEEC-998C-4585-8B1A-09116FD17BCF}"/>
          </ac:spMkLst>
        </pc:spChg>
        <pc:spChg chg="del">
          <ac:chgData name="Maureen McAllister" userId="1526c525-eb27-4294-a10b-1469726b6859" providerId="ADAL" clId="{1834BC87-ADE9-4388-8999-AFC990ADD497}" dt="2021-03-09T02:32:39.562" v="1735" actId="478"/>
          <ac:spMkLst>
            <pc:docMk/>
            <pc:sldMk cId="1763599986" sldId="280"/>
            <ac:spMk id="9" creationId="{145EDD4A-55D8-42A3-A994-187444614283}"/>
          </ac:spMkLst>
        </pc:spChg>
        <pc:spChg chg="add del mod">
          <ac:chgData name="Maureen McAllister" userId="1526c525-eb27-4294-a10b-1469726b6859" providerId="ADAL" clId="{1834BC87-ADE9-4388-8999-AFC990ADD497}" dt="2021-03-09T02:32:45.335" v="1737" actId="478"/>
          <ac:spMkLst>
            <pc:docMk/>
            <pc:sldMk cId="1763599986" sldId="280"/>
            <ac:spMk id="10" creationId="{98CA2D86-CF26-413E-883D-231418FFA164}"/>
          </ac:spMkLst>
        </pc:spChg>
        <pc:spChg chg="add del mod">
          <ac:chgData name="Maureen McAllister" userId="1526c525-eb27-4294-a10b-1469726b6859" providerId="ADAL" clId="{1834BC87-ADE9-4388-8999-AFC990ADD497}" dt="2021-03-09T02:32:41.269" v="1736" actId="478"/>
          <ac:spMkLst>
            <pc:docMk/>
            <pc:sldMk cId="1763599986" sldId="280"/>
            <ac:spMk id="13" creationId="{254BF191-C80A-4BA3-9EE4-4D1737DE6536}"/>
          </ac:spMkLst>
        </pc:spChg>
        <pc:spChg chg="add mod">
          <ac:chgData name="Maureen McAllister" userId="1526c525-eb27-4294-a10b-1469726b6859" providerId="ADAL" clId="{1834BC87-ADE9-4388-8999-AFC990ADD497}" dt="2021-03-09T02:40:21.228" v="1855" actId="12"/>
          <ac:spMkLst>
            <pc:docMk/>
            <pc:sldMk cId="1763599986" sldId="280"/>
            <ac:spMk id="14" creationId="{80530593-2114-4FE5-9BAB-80DAF16256A8}"/>
          </ac:spMkLst>
        </pc:spChg>
        <pc:spChg chg="add del mod">
          <ac:chgData name="Maureen McAllister" userId="1526c525-eb27-4294-a10b-1469726b6859" providerId="ADAL" clId="{1834BC87-ADE9-4388-8999-AFC990ADD497}" dt="2021-03-09T02:33:33.064" v="1746" actId="478"/>
          <ac:spMkLst>
            <pc:docMk/>
            <pc:sldMk cId="1763599986" sldId="280"/>
            <ac:spMk id="16" creationId="{C29F8150-BAEA-45EF-9ABB-C2B20C860D1A}"/>
          </ac:spMkLst>
        </pc:spChg>
        <pc:spChg chg="add del mod">
          <ac:chgData name="Maureen McAllister" userId="1526c525-eb27-4294-a10b-1469726b6859" providerId="ADAL" clId="{1834BC87-ADE9-4388-8999-AFC990ADD497}" dt="2021-03-09T02:40:41.375" v="1888" actId="478"/>
          <ac:spMkLst>
            <pc:docMk/>
            <pc:sldMk cId="1763599986" sldId="280"/>
            <ac:spMk id="18" creationId="{5078295E-C205-431E-BDE5-986315020D14}"/>
          </ac:spMkLst>
        </pc:spChg>
        <pc:picChg chg="del">
          <ac:chgData name="Maureen McAllister" userId="1526c525-eb27-4294-a10b-1469726b6859" providerId="ADAL" clId="{1834BC87-ADE9-4388-8999-AFC990ADD497}" dt="2021-03-09T02:40:40.721" v="1887" actId="478"/>
          <ac:picMkLst>
            <pc:docMk/>
            <pc:sldMk cId="1763599986" sldId="280"/>
            <ac:picMk id="11" creationId="{271FB403-5130-4E57-8F57-B75FF9566019}"/>
          </ac:picMkLst>
        </pc:picChg>
        <pc:picChg chg="add mod">
          <ac:chgData name="Maureen McAllister" userId="1526c525-eb27-4294-a10b-1469726b6859" providerId="ADAL" clId="{1834BC87-ADE9-4388-8999-AFC990ADD497}" dt="2021-03-09T02:41:07.929" v="1893" actId="27614"/>
          <ac:picMkLst>
            <pc:docMk/>
            <pc:sldMk cId="1763599986" sldId="280"/>
            <ac:picMk id="20" creationId="{81D026C1-CD50-49FF-80D1-DCFD463D3EA8}"/>
          </ac:picMkLst>
        </pc:picChg>
      </pc:sldChg>
      <pc:sldChg chg="del">
        <pc:chgData name="Maureen McAllister" userId="1526c525-eb27-4294-a10b-1469726b6859" providerId="ADAL" clId="{1834BC87-ADE9-4388-8999-AFC990ADD497}" dt="2021-03-09T02:43:11.523" v="1928" actId="47"/>
        <pc:sldMkLst>
          <pc:docMk/>
          <pc:sldMk cId="576207397" sldId="281"/>
        </pc:sldMkLst>
      </pc:sldChg>
      <pc:sldChg chg="del">
        <pc:chgData name="Maureen McAllister" userId="1526c525-eb27-4294-a10b-1469726b6859" providerId="ADAL" clId="{1834BC87-ADE9-4388-8999-AFC990ADD497}" dt="2021-03-09T02:43:15.356" v="1929" actId="47"/>
        <pc:sldMkLst>
          <pc:docMk/>
          <pc:sldMk cId="59582380" sldId="282"/>
        </pc:sldMkLst>
      </pc:sldChg>
      <pc:sldChg chg="addSp delSp modSp new mod">
        <pc:chgData name="Maureen McAllister" userId="1526c525-eb27-4294-a10b-1469726b6859" providerId="ADAL" clId="{1834BC87-ADE9-4388-8999-AFC990ADD497}" dt="2021-03-09T01:31:32.255" v="770" actId="1076"/>
        <pc:sldMkLst>
          <pc:docMk/>
          <pc:sldMk cId="674107158" sldId="283"/>
        </pc:sldMkLst>
        <pc:spChg chg="del">
          <ac:chgData name="Maureen McAllister" userId="1526c525-eb27-4294-a10b-1469726b6859" providerId="ADAL" clId="{1834BC87-ADE9-4388-8999-AFC990ADD497}" dt="2021-03-09T01:05:11.813" v="426" actId="478"/>
          <ac:spMkLst>
            <pc:docMk/>
            <pc:sldMk cId="674107158" sldId="283"/>
            <ac:spMk id="2" creationId="{9E6E0658-6221-487B-BC8C-D7598653961B}"/>
          </ac:spMkLst>
        </pc:spChg>
        <pc:spChg chg="del">
          <ac:chgData name="Maureen McAllister" userId="1526c525-eb27-4294-a10b-1469726b6859" providerId="ADAL" clId="{1834BC87-ADE9-4388-8999-AFC990ADD497}" dt="2021-03-09T01:05:09.693" v="425" actId="478"/>
          <ac:spMkLst>
            <pc:docMk/>
            <pc:sldMk cId="674107158" sldId="283"/>
            <ac:spMk id="3" creationId="{B06F65D1-A488-415D-8535-C5AA1144D9BF}"/>
          </ac:spMkLst>
        </pc:spChg>
        <pc:spChg chg="del mod">
          <ac:chgData name="Maureen McAllister" userId="1526c525-eb27-4294-a10b-1469726b6859" providerId="ADAL" clId="{1834BC87-ADE9-4388-8999-AFC990ADD497}" dt="2021-03-09T01:05:07.957" v="424" actId="478"/>
          <ac:spMkLst>
            <pc:docMk/>
            <pc:sldMk cId="674107158" sldId="283"/>
            <ac:spMk id="4" creationId="{754989AD-1CEB-4091-B96A-308515A287F2}"/>
          </ac:spMkLst>
        </pc:spChg>
        <pc:spChg chg="del">
          <ac:chgData name="Maureen McAllister" userId="1526c525-eb27-4294-a10b-1469726b6859" providerId="ADAL" clId="{1834BC87-ADE9-4388-8999-AFC990ADD497}" dt="2021-03-09T01:05:16.484" v="429" actId="478"/>
          <ac:spMkLst>
            <pc:docMk/>
            <pc:sldMk cId="674107158" sldId="283"/>
            <ac:spMk id="6" creationId="{C6E6A1D0-3FBD-43AA-874A-76E0A36754EE}"/>
          </ac:spMkLst>
        </pc:spChg>
        <pc:spChg chg="del">
          <ac:chgData name="Maureen McAllister" userId="1526c525-eb27-4294-a10b-1469726b6859" providerId="ADAL" clId="{1834BC87-ADE9-4388-8999-AFC990ADD497}" dt="2021-03-09T01:05:13.685" v="427" actId="478"/>
          <ac:spMkLst>
            <pc:docMk/>
            <pc:sldMk cId="674107158" sldId="283"/>
            <ac:spMk id="7" creationId="{49E72CF2-7E74-4D85-A44A-103EDFB30C22}"/>
          </ac:spMkLst>
        </pc:spChg>
        <pc:spChg chg="del">
          <ac:chgData name="Maureen McAllister" userId="1526c525-eb27-4294-a10b-1469726b6859" providerId="ADAL" clId="{1834BC87-ADE9-4388-8999-AFC990ADD497}" dt="2021-03-09T01:05:14.861" v="428" actId="478"/>
          <ac:spMkLst>
            <pc:docMk/>
            <pc:sldMk cId="674107158" sldId="283"/>
            <ac:spMk id="8" creationId="{9E2D4855-00BB-4BD9-A585-84EA210E0EF5}"/>
          </ac:spMkLst>
        </pc:spChg>
        <pc:spChg chg="add mod">
          <ac:chgData name="Maureen McAllister" userId="1526c525-eb27-4294-a10b-1469726b6859" providerId="ADAL" clId="{1834BC87-ADE9-4388-8999-AFC990ADD497}" dt="2021-03-09T01:31:29.395" v="769" actId="1076"/>
          <ac:spMkLst>
            <pc:docMk/>
            <pc:sldMk cId="674107158" sldId="283"/>
            <ac:spMk id="19" creationId="{41EA1EAF-58E2-4E7E-B664-08D708840F6B}"/>
          </ac:spMkLst>
        </pc:spChg>
        <pc:picChg chg="add mod">
          <ac:chgData name="Maureen McAllister" userId="1526c525-eb27-4294-a10b-1469726b6859" providerId="ADAL" clId="{1834BC87-ADE9-4388-8999-AFC990ADD497}" dt="2021-03-09T01:31:06.722" v="744" actId="1076"/>
          <ac:picMkLst>
            <pc:docMk/>
            <pc:sldMk cId="674107158" sldId="283"/>
            <ac:picMk id="10" creationId="{37701624-8023-4978-A527-95CDCEC3212A}"/>
          </ac:picMkLst>
        </pc:picChg>
        <pc:picChg chg="add mod">
          <ac:chgData name="Maureen McAllister" userId="1526c525-eb27-4294-a10b-1469726b6859" providerId="ADAL" clId="{1834BC87-ADE9-4388-8999-AFC990ADD497}" dt="2021-03-09T01:21:38.708" v="699" actId="1076"/>
          <ac:picMkLst>
            <pc:docMk/>
            <pc:sldMk cId="674107158" sldId="283"/>
            <ac:picMk id="12" creationId="{8C220965-EDB9-40CB-BA03-868967F6D4BD}"/>
          </ac:picMkLst>
        </pc:picChg>
        <pc:picChg chg="add del mod">
          <ac:chgData name="Maureen McAllister" userId="1526c525-eb27-4294-a10b-1469726b6859" providerId="ADAL" clId="{1834BC87-ADE9-4388-8999-AFC990ADD497}" dt="2021-03-09T01:21:47.526" v="701" actId="478"/>
          <ac:picMkLst>
            <pc:docMk/>
            <pc:sldMk cId="674107158" sldId="283"/>
            <ac:picMk id="14" creationId="{6C4210A0-D5A1-41E3-8ECD-25E9FD4388F1}"/>
          </ac:picMkLst>
        </pc:picChg>
        <pc:picChg chg="add mod modCrop">
          <ac:chgData name="Maureen McAllister" userId="1526c525-eb27-4294-a10b-1469726b6859" providerId="ADAL" clId="{1834BC87-ADE9-4388-8999-AFC990ADD497}" dt="2021-03-09T01:31:32.255" v="770" actId="1076"/>
          <ac:picMkLst>
            <pc:docMk/>
            <pc:sldMk cId="674107158" sldId="283"/>
            <ac:picMk id="16" creationId="{6E7B5CFB-36E5-479C-AC5F-0ACCC24EB349}"/>
          </ac:picMkLst>
        </pc:picChg>
        <pc:picChg chg="add mod modCrop">
          <ac:chgData name="Maureen McAllister" userId="1526c525-eb27-4294-a10b-1469726b6859" providerId="ADAL" clId="{1834BC87-ADE9-4388-8999-AFC990ADD497}" dt="2021-03-09T01:22:38.365" v="710" actId="1076"/>
          <ac:picMkLst>
            <pc:docMk/>
            <pc:sldMk cId="674107158" sldId="283"/>
            <ac:picMk id="18" creationId="{E4953C5C-C752-4F4A-995E-628F021672DF}"/>
          </ac:picMkLst>
        </pc:picChg>
      </pc:sldChg>
      <pc:sldChg chg="addSp delSp modSp new mod">
        <pc:chgData name="Maureen McAllister" userId="1526c525-eb27-4294-a10b-1469726b6859" providerId="ADAL" clId="{1834BC87-ADE9-4388-8999-AFC990ADD497}" dt="2021-03-09T02:56:24.248" v="2178" actId="478"/>
        <pc:sldMkLst>
          <pc:docMk/>
          <pc:sldMk cId="2207833991" sldId="284"/>
        </pc:sldMkLst>
        <pc:spChg chg="del">
          <ac:chgData name="Maureen McAllister" userId="1526c525-eb27-4294-a10b-1469726b6859" providerId="ADAL" clId="{1834BC87-ADE9-4388-8999-AFC990ADD497}" dt="2021-03-09T00:56:47.053" v="229" actId="478"/>
          <ac:spMkLst>
            <pc:docMk/>
            <pc:sldMk cId="2207833991" sldId="284"/>
            <ac:spMk id="2" creationId="{2A7E0E39-ABCC-4BA2-BE20-C0B4EC1B6C01}"/>
          </ac:spMkLst>
        </pc:spChg>
        <pc:spChg chg="del">
          <ac:chgData name="Maureen McAllister" userId="1526c525-eb27-4294-a10b-1469726b6859" providerId="ADAL" clId="{1834BC87-ADE9-4388-8999-AFC990ADD497}" dt="2021-03-09T00:58:12.853" v="270" actId="478"/>
          <ac:spMkLst>
            <pc:docMk/>
            <pc:sldMk cId="2207833991" sldId="284"/>
            <ac:spMk id="3" creationId="{AD728874-EFA2-4267-9492-4F26A1DFA266}"/>
          </ac:spMkLst>
        </pc:spChg>
        <pc:spChg chg="del mod">
          <ac:chgData name="Maureen McAllister" userId="1526c525-eb27-4294-a10b-1469726b6859" providerId="ADAL" clId="{1834BC87-ADE9-4388-8999-AFC990ADD497}" dt="2021-03-09T02:56:24.248" v="2178" actId="478"/>
          <ac:spMkLst>
            <pc:docMk/>
            <pc:sldMk cId="2207833991" sldId="284"/>
            <ac:spMk id="4" creationId="{C440CCD8-57A8-4DBC-A64E-749CEC57C410}"/>
          </ac:spMkLst>
        </pc:spChg>
        <pc:spChg chg="mod">
          <ac:chgData name="Maureen McAllister" userId="1526c525-eb27-4294-a10b-1469726b6859" providerId="ADAL" clId="{1834BC87-ADE9-4388-8999-AFC990ADD497}" dt="2021-03-09T00:57:06.453" v="255" actId="20577"/>
          <ac:spMkLst>
            <pc:docMk/>
            <pc:sldMk cId="2207833991" sldId="284"/>
            <ac:spMk id="6" creationId="{A4640AF3-1514-4425-AB97-45FF2135364A}"/>
          </ac:spMkLst>
        </pc:spChg>
        <pc:spChg chg="del">
          <ac:chgData name="Maureen McAllister" userId="1526c525-eb27-4294-a10b-1469726b6859" providerId="ADAL" clId="{1834BC87-ADE9-4388-8999-AFC990ADD497}" dt="2021-03-09T00:58:07.349" v="269" actId="478"/>
          <ac:spMkLst>
            <pc:docMk/>
            <pc:sldMk cId="2207833991" sldId="284"/>
            <ac:spMk id="7" creationId="{35097484-8399-4060-B300-D2139B040046}"/>
          </ac:spMkLst>
        </pc:spChg>
        <pc:spChg chg="add mod">
          <ac:chgData name="Maureen McAllister" userId="1526c525-eb27-4294-a10b-1469726b6859" providerId="ADAL" clId="{1834BC87-ADE9-4388-8999-AFC990ADD497}" dt="2021-03-09T00:58:03.447" v="268" actId="948"/>
          <ac:spMkLst>
            <pc:docMk/>
            <pc:sldMk cId="2207833991" sldId="284"/>
            <ac:spMk id="9" creationId="{99430B91-CAC4-407D-9FA6-9E5F93ED5ED8}"/>
          </ac:spMkLst>
        </pc:spChg>
        <pc:picChg chg="add mod">
          <ac:chgData name="Maureen McAllister" userId="1526c525-eb27-4294-a10b-1469726b6859" providerId="ADAL" clId="{1834BC87-ADE9-4388-8999-AFC990ADD497}" dt="2021-03-09T00:58:31.015" v="276" actId="1076"/>
          <ac:picMkLst>
            <pc:docMk/>
            <pc:sldMk cId="2207833991" sldId="284"/>
            <ac:picMk id="10" creationId="{48AEC6AB-CC61-47E2-B9EB-2E6078181DBD}"/>
          </ac:picMkLst>
        </pc:picChg>
      </pc:sldChg>
      <pc:sldChg chg="addSp delSp modSp new mod">
        <pc:chgData name="Maureen McAllister" userId="1526c525-eb27-4294-a10b-1469726b6859" providerId="ADAL" clId="{1834BC87-ADE9-4388-8999-AFC990ADD497}" dt="2021-03-09T01:04:25.664" v="418" actId="1076"/>
        <pc:sldMkLst>
          <pc:docMk/>
          <pc:sldMk cId="1446559070" sldId="285"/>
        </pc:sldMkLst>
        <pc:spChg chg="del">
          <ac:chgData name="Maureen McAllister" userId="1526c525-eb27-4294-a10b-1469726b6859" providerId="ADAL" clId="{1834BC87-ADE9-4388-8999-AFC990ADD497}" dt="2021-03-09T01:03:09.693" v="394" actId="478"/>
          <ac:spMkLst>
            <pc:docMk/>
            <pc:sldMk cId="1446559070" sldId="285"/>
            <ac:spMk id="2" creationId="{E6CEFA4A-4A14-4E9D-ADF9-32B9F2EF3E12}"/>
          </ac:spMkLst>
        </pc:spChg>
        <pc:spChg chg="del">
          <ac:chgData name="Maureen McAllister" userId="1526c525-eb27-4294-a10b-1469726b6859" providerId="ADAL" clId="{1834BC87-ADE9-4388-8999-AFC990ADD497}" dt="2021-03-09T01:00:47.694" v="350" actId="478"/>
          <ac:spMkLst>
            <pc:docMk/>
            <pc:sldMk cId="1446559070" sldId="285"/>
            <ac:spMk id="3" creationId="{307EED8A-8128-48FE-8A60-AFC9045EE570}"/>
          </ac:spMkLst>
        </pc:spChg>
        <pc:spChg chg="mod">
          <ac:chgData name="Maureen McAllister" userId="1526c525-eb27-4294-a10b-1469726b6859" providerId="ADAL" clId="{1834BC87-ADE9-4388-8999-AFC990ADD497}" dt="2021-03-09T00:59:27.109" v="293" actId="20577"/>
          <ac:spMkLst>
            <pc:docMk/>
            <pc:sldMk cId="1446559070" sldId="285"/>
            <ac:spMk id="5" creationId="{883ED3A4-8FAD-4552-86C3-AEF6DDE5D7A7}"/>
          </ac:spMkLst>
        </pc:spChg>
        <pc:spChg chg="del">
          <ac:chgData name="Maureen McAllister" userId="1526c525-eb27-4294-a10b-1469726b6859" providerId="ADAL" clId="{1834BC87-ADE9-4388-8999-AFC990ADD497}" dt="2021-03-09T00:59:29.389" v="294" actId="478"/>
          <ac:spMkLst>
            <pc:docMk/>
            <pc:sldMk cId="1446559070" sldId="285"/>
            <ac:spMk id="6" creationId="{977BD542-B2B1-43C2-B627-68D71E361505}"/>
          </ac:spMkLst>
        </pc:spChg>
        <pc:spChg chg="del">
          <ac:chgData name="Maureen McAllister" userId="1526c525-eb27-4294-a10b-1469726b6859" providerId="ADAL" clId="{1834BC87-ADE9-4388-8999-AFC990ADD497}" dt="2021-03-09T00:59:31.133" v="295" actId="478"/>
          <ac:spMkLst>
            <pc:docMk/>
            <pc:sldMk cId="1446559070" sldId="285"/>
            <ac:spMk id="7" creationId="{9962D446-C7FA-4DF1-976F-90B15254F13B}"/>
          </ac:spMkLst>
        </pc:spChg>
        <pc:spChg chg="del">
          <ac:chgData name="Maureen McAllister" userId="1526c525-eb27-4294-a10b-1469726b6859" providerId="ADAL" clId="{1834BC87-ADE9-4388-8999-AFC990ADD497}" dt="2021-03-09T01:04:10.581" v="410" actId="478"/>
          <ac:spMkLst>
            <pc:docMk/>
            <pc:sldMk cId="1446559070" sldId="285"/>
            <ac:spMk id="8" creationId="{C2704610-72F8-479D-9C13-14412BE741FD}"/>
          </ac:spMkLst>
        </pc:spChg>
        <pc:spChg chg="mod">
          <ac:chgData name="Maureen McAllister" userId="1526c525-eb27-4294-a10b-1469726b6859" providerId="ADAL" clId="{1834BC87-ADE9-4388-8999-AFC990ADD497}" dt="2021-03-09T01:00:11.382" v="343" actId="20577"/>
          <ac:spMkLst>
            <pc:docMk/>
            <pc:sldMk cId="1446559070" sldId="285"/>
            <ac:spMk id="9" creationId="{E6E65E15-4D38-4BE4-A548-8CA67B365330}"/>
          </ac:spMkLst>
        </pc:spChg>
        <pc:spChg chg="mod">
          <ac:chgData name="Maureen McAllister" userId="1526c525-eb27-4294-a10b-1469726b6859" providerId="ADAL" clId="{1834BC87-ADE9-4388-8999-AFC990ADD497}" dt="2021-03-09T00:59:55.470" v="300" actId="20577"/>
          <ac:spMkLst>
            <pc:docMk/>
            <pc:sldMk cId="1446559070" sldId="285"/>
            <ac:spMk id="10" creationId="{54AA88BE-BB85-4DF3-B560-88F7E01B1A02}"/>
          </ac:spMkLst>
        </pc:spChg>
        <pc:spChg chg="del">
          <ac:chgData name="Maureen McAllister" userId="1526c525-eb27-4294-a10b-1469726b6859" providerId="ADAL" clId="{1834BC87-ADE9-4388-8999-AFC990ADD497}" dt="2021-03-09T01:04:18.037" v="414" actId="478"/>
          <ac:spMkLst>
            <pc:docMk/>
            <pc:sldMk cId="1446559070" sldId="285"/>
            <ac:spMk id="11" creationId="{A8C2116D-FE79-42DD-A075-BF631DD63142}"/>
          </ac:spMkLst>
        </pc:spChg>
        <pc:spChg chg="mod">
          <ac:chgData name="Maureen McAllister" userId="1526c525-eb27-4294-a10b-1469726b6859" providerId="ADAL" clId="{1834BC87-ADE9-4388-8999-AFC990ADD497}" dt="2021-03-09T00:59:56.909" v="301" actId="20577"/>
          <ac:spMkLst>
            <pc:docMk/>
            <pc:sldMk cId="1446559070" sldId="285"/>
            <ac:spMk id="12" creationId="{35BE34CB-93A1-4DE4-A11E-5853216A0B81}"/>
          </ac:spMkLst>
        </pc:spChg>
        <pc:spChg chg="mod">
          <ac:chgData name="Maureen McAllister" userId="1526c525-eb27-4294-a10b-1469726b6859" providerId="ADAL" clId="{1834BC87-ADE9-4388-8999-AFC990ADD497}" dt="2021-03-09T01:02:24.429" v="372" actId="20577"/>
          <ac:spMkLst>
            <pc:docMk/>
            <pc:sldMk cId="1446559070" sldId="285"/>
            <ac:spMk id="13" creationId="{E3289DF9-7126-4579-9A6A-BA6DA0D2412E}"/>
          </ac:spMkLst>
        </pc:spChg>
        <pc:spChg chg="del">
          <ac:chgData name="Maureen McAllister" userId="1526c525-eb27-4294-a10b-1469726b6859" providerId="ADAL" clId="{1834BC87-ADE9-4388-8999-AFC990ADD497}" dt="2021-03-09T01:04:20.613" v="416" actId="478"/>
          <ac:spMkLst>
            <pc:docMk/>
            <pc:sldMk cId="1446559070" sldId="285"/>
            <ac:spMk id="14" creationId="{8847CE14-B301-4B6D-BF8B-4EE1CA2B71CF}"/>
          </ac:spMkLst>
        </pc:spChg>
        <pc:spChg chg="mod">
          <ac:chgData name="Maureen McAllister" userId="1526c525-eb27-4294-a10b-1469726b6859" providerId="ADAL" clId="{1834BC87-ADE9-4388-8999-AFC990ADD497}" dt="2021-03-09T00:59:57.926" v="302" actId="20577"/>
          <ac:spMkLst>
            <pc:docMk/>
            <pc:sldMk cId="1446559070" sldId="285"/>
            <ac:spMk id="15" creationId="{28D06374-EFA7-4200-ABE3-11B9206B5CEE}"/>
          </ac:spMkLst>
        </pc:spChg>
        <pc:spChg chg="mod">
          <ac:chgData name="Maureen McAllister" userId="1526c525-eb27-4294-a10b-1469726b6859" providerId="ADAL" clId="{1834BC87-ADE9-4388-8999-AFC990ADD497}" dt="2021-03-09T01:02:34.494" v="384" actId="20577"/>
          <ac:spMkLst>
            <pc:docMk/>
            <pc:sldMk cId="1446559070" sldId="285"/>
            <ac:spMk id="16" creationId="{257A4169-43F5-478E-80F5-BD25392A6C91}"/>
          </ac:spMkLst>
        </pc:spChg>
        <pc:picChg chg="add mod">
          <ac:chgData name="Maureen McAllister" userId="1526c525-eb27-4294-a10b-1469726b6859" providerId="ADAL" clId="{1834BC87-ADE9-4388-8999-AFC990ADD497}" dt="2021-03-09T00:59:45.117" v="299" actId="1076"/>
          <ac:picMkLst>
            <pc:docMk/>
            <pc:sldMk cId="1446559070" sldId="285"/>
            <ac:picMk id="18" creationId="{B9AED460-6ACE-4AC0-B77B-1E13C5183916}"/>
          </ac:picMkLst>
        </pc:picChg>
        <pc:picChg chg="add mod">
          <ac:chgData name="Maureen McAllister" userId="1526c525-eb27-4294-a10b-1469726b6859" providerId="ADAL" clId="{1834BC87-ADE9-4388-8999-AFC990ADD497}" dt="2021-03-09T01:04:07.717" v="409" actId="1076"/>
          <ac:picMkLst>
            <pc:docMk/>
            <pc:sldMk cId="1446559070" sldId="285"/>
            <ac:picMk id="20" creationId="{2E07C0AD-816E-4717-9844-8DE3DAE359FA}"/>
          </ac:picMkLst>
        </pc:picChg>
        <pc:picChg chg="add mod">
          <ac:chgData name="Maureen McAllister" userId="1526c525-eb27-4294-a10b-1469726b6859" providerId="ADAL" clId="{1834BC87-ADE9-4388-8999-AFC990ADD497}" dt="2021-03-09T01:04:23.821" v="417" actId="1076"/>
          <ac:picMkLst>
            <pc:docMk/>
            <pc:sldMk cId="1446559070" sldId="285"/>
            <ac:picMk id="22" creationId="{162DE45A-92FC-4BD0-968C-403F41FA9E02}"/>
          </ac:picMkLst>
        </pc:picChg>
        <pc:picChg chg="add mod">
          <ac:chgData name="Maureen McAllister" userId="1526c525-eb27-4294-a10b-1469726b6859" providerId="ADAL" clId="{1834BC87-ADE9-4388-8999-AFC990ADD497}" dt="2021-03-09T01:04:25.664" v="418" actId="1076"/>
          <ac:picMkLst>
            <pc:docMk/>
            <pc:sldMk cId="1446559070" sldId="285"/>
            <ac:picMk id="24" creationId="{2C92C472-0DAC-4287-B308-10A76A5A9EEF}"/>
          </ac:picMkLst>
        </pc:picChg>
      </pc:sldChg>
      <pc:sldChg chg="addSp delSp modSp add mod ord">
        <pc:chgData name="Maureen McAllister" userId="1526c525-eb27-4294-a10b-1469726b6859" providerId="ADAL" clId="{1834BC87-ADE9-4388-8999-AFC990ADD497}" dt="2021-03-09T01:20:08.529" v="679" actId="1076"/>
        <pc:sldMkLst>
          <pc:docMk/>
          <pc:sldMk cId="2362576401" sldId="286"/>
        </pc:sldMkLst>
        <pc:spChg chg="add mod">
          <ac:chgData name="Maureen McAllister" userId="1526c525-eb27-4294-a10b-1469726b6859" providerId="ADAL" clId="{1834BC87-ADE9-4388-8999-AFC990ADD497}" dt="2021-03-09T01:18:04.096" v="656" actId="1076"/>
          <ac:spMkLst>
            <pc:docMk/>
            <pc:sldMk cId="2362576401" sldId="286"/>
            <ac:spMk id="22" creationId="{398D7578-5EDF-4C0F-8475-3329119CF468}"/>
          </ac:spMkLst>
        </pc:spChg>
        <pc:picChg chg="add del mod">
          <ac:chgData name="Maureen McAllister" userId="1526c525-eb27-4294-a10b-1469726b6859" providerId="ADAL" clId="{1834BC87-ADE9-4388-8999-AFC990ADD497}" dt="2021-03-09T01:13:57.181" v="565" actId="478"/>
          <ac:picMkLst>
            <pc:docMk/>
            <pc:sldMk cId="2362576401" sldId="286"/>
            <ac:picMk id="3" creationId="{7C410083-1F54-4008-86A9-AAA79FE08BCE}"/>
          </ac:picMkLst>
        </pc:picChg>
        <pc:picChg chg="add del mod">
          <ac:chgData name="Maureen McAllister" userId="1526c525-eb27-4294-a10b-1469726b6859" providerId="ADAL" clId="{1834BC87-ADE9-4388-8999-AFC990ADD497}" dt="2021-03-09T01:13:59.348" v="568" actId="478"/>
          <ac:picMkLst>
            <pc:docMk/>
            <pc:sldMk cId="2362576401" sldId="286"/>
            <ac:picMk id="6" creationId="{8C25F586-E768-444F-8445-86B1F93355F5}"/>
          </ac:picMkLst>
        </pc:picChg>
        <pc:picChg chg="add del mod">
          <ac:chgData name="Maureen McAllister" userId="1526c525-eb27-4294-a10b-1469726b6859" providerId="ADAL" clId="{1834BC87-ADE9-4388-8999-AFC990ADD497}" dt="2021-03-09T01:13:57.965" v="566" actId="478"/>
          <ac:picMkLst>
            <pc:docMk/>
            <pc:sldMk cId="2362576401" sldId="286"/>
            <ac:picMk id="8" creationId="{1CBF6AAB-AA6E-4420-B09B-F4EB4D67AE55}"/>
          </ac:picMkLst>
        </pc:picChg>
        <pc:picChg chg="mod">
          <ac:chgData name="Maureen McAllister" userId="1526c525-eb27-4294-a10b-1469726b6859" providerId="ADAL" clId="{1834BC87-ADE9-4388-8999-AFC990ADD497}" dt="2021-03-09T01:20:08.529" v="679" actId="1076"/>
          <ac:picMkLst>
            <pc:docMk/>
            <pc:sldMk cId="2362576401" sldId="286"/>
            <ac:picMk id="10" creationId="{37701624-8023-4978-A527-95CDCEC3212A}"/>
          </ac:picMkLst>
        </pc:picChg>
        <pc:picChg chg="add del mod">
          <ac:chgData name="Maureen McAllister" userId="1526c525-eb27-4294-a10b-1469726b6859" providerId="ADAL" clId="{1834BC87-ADE9-4388-8999-AFC990ADD497}" dt="2021-03-09T01:08:41.461" v="480" actId="478"/>
          <ac:picMkLst>
            <pc:docMk/>
            <pc:sldMk cId="2362576401" sldId="286"/>
            <ac:picMk id="11" creationId="{B6DC4E1E-E3F1-4647-BA30-3599DE14BD19}"/>
          </ac:picMkLst>
        </pc:picChg>
        <pc:picChg chg="del">
          <ac:chgData name="Maureen McAllister" userId="1526c525-eb27-4294-a10b-1469726b6859" providerId="ADAL" clId="{1834BC87-ADE9-4388-8999-AFC990ADD497}" dt="2021-03-09T01:06:48.727" v="448" actId="478"/>
          <ac:picMkLst>
            <pc:docMk/>
            <pc:sldMk cId="2362576401" sldId="286"/>
            <ac:picMk id="12" creationId="{8C220965-EDB9-40CB-BA03-868967F6D4BD}"/>
          </ac:picMkLst>
        </pc:picChg>
        <pc:picChg chg="del mod">
          <ac:chgData name="Maureen McAllister" userId="1526c525-eb27-4294-a10b-1469726b6859" providerId="ADAL" clId="{1834BC87-ADE9-4388-8999-AFC990ADD497}" dt="2021-03-09T01:07:57.381" v="469" actId="478"/>
          <ac:picMkLst>
            <pc:docMk/>
            <pc:sldMk cId="2362576401" sldId="286"/>
            <ac:picMk id="14" creationId="{6C4210A0-D5A1-41E3-8ECD-25E9FD4388F1}"/>
          </ac:picMkLst>
        </pc:picChg>
        <pc:picChg chg="add del mod modCrop">
          <ac:chgData name="Maureen McAllister" userId="1526c525-eb27-4294-a10b-1469726b6859" providerId="ADAL" clId="{1834BC87-ADE9-4388-8999-AFC990ADD497}" dt="2021-03-09T01:14:47.753" v="583" actId="1076"/>
          <ac:picMkLst>
            <pc:docMk/>
            <pc:sldMk cId="2362576401" sldId="286"/>
            <ac:picMk id="15" creationId="{0EFFEB6F-49DA-4201-A954-BC97808B5B87}"/>
          </ac:picMkLst>
        </pc:picChg>
        <pc:picChg chg="add del mod">
          <ac:chgData name="Maureen McAllister" userId="1526c525-eb27-4294-a10b-1469726b6859" providerId="ADAL" clId="{1834BC87-ADE9-4388-8999-AFC990ADD497}" dt="2021-03-09T01:13:58.572" v="567" actId="478"/>
          <ac:picMkLst>
            <pc:docMk/>
            <pc:sldMk cId="2362576401" sldId="286"/>
            <ac:picMk id="17" creationId="{1CB456F0-EFF6-42F3-ACA2-C36AC1B1214D}"/>
          </ac:picMkLst>
        </pc:picChg>
        <pc:picChg chg="add mod modCrop">
          <ac:chgData name="Maureen McAllister" userId="1526c525-eb27-4294-a10b-1469726b6859" providerId="ADAL" clId="{1834BC87-ADE9-4388-8999-AFC990ADD497}" dt="2021-03-09T01:16:23.691" v="602" actId="1076"/>
          <ac:picMkLst>
            <pc:docMk/>
            <pc:sldMk cId="2362576401" sldId="286"/>
            <ac:picMk id="19" creationId="{CC2A7921-644C-45D7-B015-04CE3CC5C773}"/>
          </ac:picMkLst>
        </pc:picChg>
        <pc:picChg chg="add mod modCrop">
          <ac:chgData name="Maureen McAllister" userId="1526c525-eb27-4294-a10b-1469726b6859" providerId="ADAL" clId="{1834BC87-ADE9-4388-8999-AFC990ADD497}" dt="2021-03-09T01:16:26.602" v="603" actId="1076"/>
          <ac:picMkLst>
            <pc:docMk/>
            <pc:sldMk cId="2362576401" sldId="286"/>
            <ac:picMk id="21" creationId="{A08E7A20-D318-4C4A-8F87-5F44AF0C9963}"/>
          </ac:picMkLst>
        </pc:picChg>
        <pc:picChg chg="add mod">
          <ac:chgData name="Maureen McAllister" userId="1526c525-eb27-4294-a10b-1469726b6859" providerId="ADAL" clId="{1834BC87-ADE9-4388-8999-AFC990ADD497}" dt="2021-03-09T01:20:04.375" v="678" actId="1076"/>
          <ac:picMkLst>
            <pc:docMk/>
            <pc:sldMk cId="2362576401" sldId="286"/>
            <ac:picMk id="24" creationId="{82B8E3E5-67E8-4DC7-905B-7FBDB13DEEF0}"/>
          </ac:picMkLst>
        </pc:picChg>
      </pc:sldChg>
      <pc:sldChg chg="addSp delSp modSp add mod ord">
        <pc:chgData name="Maureen McAllister" userId="1526c525-eb27-4294-a10b-1469726b6859" providerId="ADAL" clId="{1834BC87-ADE9-4388-8999-AFC990ADD497}" dt="2021-03-09T01:42:27.194" v="913" actId="1076"/>
        <pc:sldMkLst>
          <pc:docMk/>
          <pc:sldMk cId="938156906" sldId="287"/>
        </pc:sldMkLst>
        <pc:spChg chg="add mod">
          <ac:chgData name="Maureen McAllister" userId="1526c525-eb27-4294-a10b-1469726b6859" providerId="ADAL" clId="{1834BC87-ADE9-4388-8999-AFC990ADD497}" dt="2021-03-09T01:13:22.642" v="562" actId="14100"/>
          <ac:spMkLst>
            <pc:docMk/>
            <pc:sldMk cId="938156906" sldId="287"/>
            <ac:spMk id="7" creationId="{00D42052-B6E1-4321-85B0-EF5FB3C40488}"/>
          </ac:spMkLst>
        </pc:spChg>
        <pc:picChg chg="del mod">
          <ac:chgData name="Maureen McAllister" userId="1526c525-eb27-4294-a10b-1469726b6859" providerId="ADAL" clId="{1834BC87-ADE9-4388-8999-AFC990ADD497}" dt="2021-03-09T01:17:10.333" v="604" actId="478"/>
          <ac:picMkLst>
            <pc:docMk/>
            <pc:sldMk cId="938156906" sldId="287"/>
            <ac:picMk id="3" creationId="{7C410083-1F54-4008-86A9-AAA79FE08BCE}"/>
          </ac:picMkLst>
        </pc:picChg>
        <pc:picChg chg="add mod">
          <ac:chgData name="Maureen McAllister" userId="1526c525-eb27-4294-a10b-1469726b6859" providerId="ADAL" clId="{1834BC87-ADE9-4388-8999-AFC990ADD497}" dt="2021-03-09T01:42:25.241" v="912" actId="1076"/>
          <ac:picMkLst>
            <pc:docMk/>
            <pc:sldMk cId="938156906" sldId="287"/>
            <ac:picMk id="4" creationId="{42C10D48-BFEA-4480-BFB9-C89E03D0EEFB}"/>
          </ac:picMkLst>
        </pc:picChg>
        <pc:picChg chg="mod">
          <ac:chgData name="Maureen McAllister" userId="1526c525-eb27-4294-a10b-1469726b6859" providerId="ADAL" clId="{1834BC87-ADE9-4388-8999-AFC990ADD497}" dt="2021-03-09T01:09:47.531" v="499" actId="14100"/>
          <ac:picMkLst>
            <pc:docMk/>
            <pc:sldMk cId="938156906" sldId="287"/>
            <ac:picMk id="6" creationId="{8C25F586-E768-444F-8445-86B1F93355F5}"/>
          </ac:picMkLst>
        </pc:picChg>
        <pc:picChg chg="mod">
          <ac:chgData name="Maureen McAllister" userId="1526c525-eb27-4294-a10b-1469726b6859" providerId="ADAL" clId="{1834BC87-ADE9-4388-8999-AFC990ADD497}" dt="2021-03-09T01:18:34.585" v="661" actId="14100"/>
          <ac:picMkLst>
            <pc:docMk/>
            <pc:sldMk cId="938156906" sldId="287"/>
            <ac:picMk id="8" creationId="{1CBF6AAB-AA6E-4420-B09B-F4EB4D67AE55}"/>
          </ac:picMkLst>
        </pc:picChg>
        <pc:picChg chg="mod">
          <ac:chgData name="Maureen McAllister" userId="1526c525-eb27-4294-a10b-1469726b6859" providerId="ADAL" clId="{1834BC87-ADE9-4388-8999-AFC990ADD497}" dt="2021-03-09T01:18:36.497" v="662" actId="1076"/>
          <ac:picMkLst>
            <pc:docMk/>
            <pc:sldMk cId="938156906" sldId="287"/>
            <ac:picMk id="10" creationId="{37701624-8023-4978-A527-95CDCEC3212A}"/>
          </ac:picMkLst>
        </pc:picChg>
        <pc:picChg chg="add mod">
          <ac:chgData name="Maureen McAllister" userId="1526c525-eb27-4294-a10b-1469726b6859" providerId="ADAL" clId="{1834BC87-ADE9-4388-8999-AFC990ADD497}" dt="2021-03-09T01:42:27.194" v="913" actId="1076"/>
          <ac:picMkLst>
            <pc:docMk/>
            <pc:sldMk cId="938156906" sldId="287"/>
            <ac:picMk id="11" creationId="{0418C744-F609-4573-A4A9-5420C271C8D9}"/>
          </ac:picMkLst>
        </pc:picChg>
        <pc:picChg chg="add mod">
          <ac:chgData name="Maureen McAllister" userId="1526c525-eb27-4294-a10b-1469726b6859" providerId="ADAL" clId="{1834BC87-ADE9-4388-8999-AFC990ADD497}" dt="2021-03-09T01:19:35.703" v="669" actId="1076"/>
          <ac:picMkLst>
            <pc:docMk/>
            <pc:sldMk cId="938156906" sldId="287"/>
            <ac:picMk id="13" creationId="{E97EA4A1-5C38-48DA-BA18-C806D7B47AE3}"/>
          </ac:picMkLst>
        </pc:picChg>
        <pc:picChg chg="del">
          <ac:chgData name="Maureen McAllister" userId="1526c525-eb27-4294-a10b-1469726b6859" providerId="ADAL" clId="{1834BC87-ADE9-4388-8999-AFC990ADD497}" dt="2021-03-09T01:09:17.726" v="490" actId="478"/>
          <ac:picMkLst>
            <pc:docMk/>
            <pc:sldMk cId="938156906" sldId="287"/>
            <ac:picMk id="15" creationId="{0EFFEB6F-49DA-4201-A954-BC97808B5B87}"/>
          </ac:picMkLst>
        </pc:picChg>
        <pc:picChg chg="add del mod">
          <ac:chgData name="Maureen McAllister" userId="1526c525-eb27-4294-a10b-1469726b6859" providerId="ADAL" clId="{1834BC87-ADE9-4388-8999-AFC990ADD497}" dt="2021-03-09T01:39:50.510" v="891" actId="478"/>
          <ac:picMkLst>
            <pc:docMk/>
            <pc:sldMk cId="938156906" sldId="287"/>
            <ac:picMk id="16" creationId="{BA111C9D-8A11-4E76-B6FB-8FC7046429FC}"/>
          </ac:picMkLst>
        </pc:picChg>
        <pc:picChg chg="del mod modCrop">
          <ac:chgData name="Maureen McAllister" userId="1526c525-eb27-4294-a10b-1469726b6859" providerId="ADAL" clId="{1834BC87-ADE9-4388-8999-AFC990ADD497}" dt="2021-03-09T01:39:17.525" v="886" actId="478"/>
          <ac:picMkLst>
            <pc:docMk/>
            <pc:sldMk cId="938156906" sldId="287"/>
            <ac:picMk id="17" creationId="{1CB456F0-EFF6-42F3-ACA2-C36AC1B1214D}"/>
          </ac:picMkLst>
        </pc:picChg>
        <pc:picChg chg="add del mod modCrop">
          <ac:chgData name="Maureen McAllister" userId="1526c525-eb27-4294-a10b-1469726b6859" providerId="ADAL" clId="{1834BC87-ADE9-4388-8999-AFC990ADD497}" dt="2021-03-09T01:41:42.518" v="898" actId="478"/>
          <ac:picMkLst>
            <pc:docMk/>
            <pc:sldMk cId="938156906" sldId="287"/>
            <ac:picMk id="19" creationId="{4B9354A1-6B8A-4B88-8FD8-9889D5A98204}"/>
          </ac:picMkLst>
        </pc:picChg>
        <pc:picChg chg="add mod modCrop">
          <ac:chgData name="Maureen McAllister" userId="1526c525-eb27-4294-a10b-1469726b6859" providerId="ADAL" clId="{1834BC87-ADE9-4388-8999-AFC990ADD497}" dt="2021-03-09T01:42:23.446" v="911" actId="1076"/>
          <ac:picMkLst>
            <pc:docMk/>
            <pc:sldMk cId="938156906" sldId="287"/>
            <ac:picMk id="21" creationId="{0256C115-0B62-4630-B52E-D3D77CE04C6A}"/>
          </ac:picMkLst>
        </pc:picChg>
      </pc:sldChg>
      <pc:sldChg chg="addSp delSp modSp add mod">
        <pc:chgData name="Maureen McAllister" userId="1526c525-eb27-4294-a10b-1469726b6859" providerId="ADAL" clId="{1834BC87-ADE9-4388-8999-AFC990ADD497}" dt="2021-03-09T01:34:14.475" v="812" actId="1076"/>
        <pc:sldMkLst>
          <pc:docMk/>
          <pc:sldMk cId="832275340" sldId="288"/>
        </pc:sldMkLst>
        <pc:spChg chg="add mod">
          <ac:chgData name="Maureen McAllister" userId="1526c525-eb27-4294-a10b-1469726b6859" providerId="ADAL" clId="{1834BC87-ADE9-4388-8999-AFC990ADD497}" dt="2021-03-09T01:32:18.418" v="799" actId="1076"/>
          <ac:spMkLst>
            <pc:docMk/>
            <pc:sldMk cId="832275340" sldId="288"/>
            <ac:spMk id="17" creationId="{EC49EC61-F47B-4462-BE1B-E5EE48B52982}"/>
          </ac:spMkLst>
        </pc:spChg>
        <pc:picChg chg="add del mod">
          <ac:chgData name="Maureen McAllister" userId="1526c525-eb27-4294-a10b-1469726b6859" providerId="ADAL" clId="{1834BC87-ADE9-4388-8999-AFC990ADD497}" dt="2021-03-09T01:25:52.662" v="716" actId="478"/>
          <ac:picMkLst>
            <pc:docMk/>
            <pc:sldMk cId="832275340" sldId="288"/>
            <ac:picMk id="3" creationId="{7BC9568C-6287-472B-ADCF-E54F4EEFB798}"/>
          </ac:picMkLst>
        </pc:picChg>
        <pc:picChg chg="add del mod">
          <ac:chgData name="Maureen McAllister" userId="1526c525-eb27-4294-a10b-1469726b6859" providerId="ADAL" clId="{1834BC87-ADE9-4388-8999-AFC990ADD497}" dt="2021-03-09T01:26:04.681" v="718" actId="478"/>
          <ac:picMkLst>
            <pc:docMk/>
            <pc:sldMk cId="832275340" sldId="288"/>
            <ac:picMk id="6" creationId="{26840F8E-0320-4A45-84A1-9B03D6E1B417}"/>
          </ac:picMkLst>
        </pc:picChg>
        <pc:picChg chg="add del mod">
          <ac:chgData name="Maureen McAllister" userId="1526c525-eb27-4294-a10b-1469726b6859" providerId="ADAL" clId="{1834BC87-ADE9-4388-8999-AFC990ADD497}" dt="2021-03-09T01:27:31.541" v="720" actId="478"/>
          <ac:picMkLst>
            <pc:docMk/>
            <pc:sldMk cId="832275340" sldId="288"/>
            <ac:picMk id="8" creationId="{16243257-ED79-4BDA-9AB1-F1D57DCFFD8D}"/>
          </ac:picMkLst>
        </pc:picChg>
        <pc:picChg chg="mod">
          <ac:chgData name="Maureen McAllister" userId="1526c525-eb27-4294-a10b-1469726b6859" providerId="ADAL" clId="{1834BC87-ADE9-4388-8999-AFC990ADD497}" dt="2021-03-09T01:32:14.692" v="798" actId="1076"/>
          <ac:picMkLst>
            <pc:docMk/>
            <pc:sldMk cId="832275340" sldId="288"/>
            <ac:picMk id="10" creationId="{37701624-8023-4978-A527-95CDCEC3212A}"/>
          </ac:picMkLst>
        </pc:picChg>
        <pc:picChg chg="add mod ord">
          <ac:chgData name="Maureen McAllister" userId="1526c525-eb27-4294-a10b-1469726b6859" providerId="ADAL" clId="{1834BC87-ADE9-4388-8999-AFC990ADD497}" dt="2021-03-09T01:34:14.475" v="812" actId="1076"/>
          <ac:picMkLst>
            <pc:docMk/>
            <pc:sldMk cId="832275340" sldId="288"/>
            <ac:picMk id="11" creationId="{260A9CA1-AB26-4569-95EA-C3FBF51324BD}"/>
          </ac:picMkLst>
        </pc:picChg>
        <pc:picChg chg="del">
          <ac:chgData name="Maureen McAllister" userId="1526c525-eb27-4294-a10b-1469726b6859" providerId="ADAL" clId="{1834BC87-ADE9-4388-8999-AFC990ADD497}" dt="2021-03-09T01:22:49.653" v="712" actId="478"/>
          <ac:picMkLst>
            <pc:docMk/>
            <pc:sldMk cId="832275340" sldId="288"/>
            <ac:picMk id="12" creationId="{8C220965-EDB9-40CB-BA03-868967F6D4BD}"/>
          </ac:picMkLst>
        </pc:picChg>
        <pc:picChg chg="mod ord">
          <ac:chgData name="Maureen McAllister" userId="1526c525-eb27-4294-a10b-1469726b6859" providerId="ADAL" clId="{1834BC87-ADE9-4388-8999-AFC990ADD497}" dt="2021-03-09T01:34:03.433" v="808" actId="1076"/>
          <ac:picMkLst>
            <pc:docMk/>
            <pc:sldMk cId="832275340" sldId="288"/>
            <ac:picMk id="14" creationId="{6C4210A0-D5A1-41E3-8ECD-25E9FD4388F1}"/>
          </ac:picMkLst>
        </pc:picChg>
        <pc:picChg chg="add mod">
          <ac:chgData name="Maureen McAllister" userId="1526c525-eb27-4294-a10b-1469726b6859" providerId="ADAL" clId="{1834BC87-ADE9-4388-8999-AFC990ADD497}" dt="2021-03-09T01:34:06.814" v="810" actId="1076"/>
          <ac:picMkLst>
            <pc:docMk/>
            <pc:sldMk cId="832275340" sldId="288"/>
            <ac:picMk id="15" creationId="{BA3C78D8-789A-41AD-B395-70ACA61C8B86}"/>
          </ac:picMkLst>
        </pc:picChg>
        <pc:picChg chg="del">
          <ac:chgData name="Maureen McAllister" userId="1526c525-eb27-4294-a10b-1469726b6859" providerId="ADAL" clId="{1834BC87-ADE9-4388-8999-AFC990ADD497}" dt="2021-03-09T01:22:48.893" v="711" actId="478"/>
          <ac:picMkLst>
            <pc:docMk/>
            <pc:sldMk cId="832275340" sldId="288"/>
            <ac:picMk id="16" creationId="{6E7B5CFB-36E5-479C-AC5F-0ACCC24EB349}"/>
          </ac:picMkLst>
        </pc:picChg>
      </pc:sldChg>
      <pc:sldChg chg="addSp delSp modSp add mod">
        <pc:chgData name="Maureen McAllister" userId="1526c525-eb27-4294-a10b-1469726b6859" providerId="ADAL" clId="{1834BC87-ADE9-4388-8999-AFC990ADD497}" dt="2021-03-09T01:38:43.251" v="885" actId="1076"/>
        <pc:sldMkLst>
          <pc:docMk/>
          <pc:sldMk cId="4080736821" sldId="289"/>
        </pc:sldMkLst>
        <pc:spChg chg="mod">
          <ac:chgData name="Maureen McAllister" userId="1526c525-eb27-4294-a10b-1469726b6859" providerId="ADAL" clId="{1834BC87-ADE9-4388-8999-AFC990ADD497}" dt="2021-03-09T01:37:47.846" v="871" actId="1076"/>
          <ac:spMkLst>
            <pc:docMk/>
            <pc:sldMk cId="4080736821" sldId="289"/>
            <ac:spMk id="17" creationId="{EC49EC61-F47B-4462-BE1B-E5EE48B52982}"/>
          </ac:spMkLst>
        </pc:spChg>
        <pc:picChg chg="add del mod modCrop">
          <ac:chgData name="Maureen McAllister" userId="1526c525-eb27-4294-a10b-1469726b6859" providerId="ADAL" clId="{1834BC87-ADE9-4388-8999-AFC990ADD497}" dt="2021-03-09T01:35:42.270" v="851" actId="478"/>
          <ac:picMkLst>
            <pc:docMk/>
            <pc:sldMk cId="4080736821" sldId="289"/>
            <ac:picMk id="3" creationId="{A4CA621C-8941-4EBE-8D05-D28DE8823F35}"/>
          </ac:picMkLst>
        </pc:picChg>
        <pc:picChg chg="add mod modCrop">
          <ac:chgData name="Maureen McAllister" userId="1526c525-eb27-4294-a10b-1469726b6859" providerId="ADAL" clId="{1834BC87-ADE9-4388-8999-AFC990ADD497}" dt="2021-03-09T01:38:43.251" v="885" actId="1076"/>
          <ac:picMkLst>
            <pc:docMk/>
            <pc:sldMk cId="4080736821" sldId="289"/>
            <ac:picMk id="6" creationId="{981A5E01-5A5A-4348-863D-A7FE9F33567B}"/>
          </ac:picMkLst>
        </pc:picChg>
        <pc:picChg chg="add mod modCrop">
          <ac:chgData name="Maureen McAllister" userId="1526c525-eb27-4294-a10b-1469726b6859" providerId="ADAL" clId="{1834BC87-ADE9-4388-8999-AFC990ADD497}" dt="2021-03-09T01:38:39.401" v="883" actId="1076"/>
          <ac:picMkLst>
            <pc:docMk/>
            <pc:sldMk cId="4080736821" sldId="289"/>
            <ac:picMk id="8" creationId="{09A65E3D-D1D1-4BD3-82A7-F76040F7FB5C}"/>
          </ac:picMkLst>
        </pc:picChg>
        <pc:picChg chg="mod">
          <ac:chgData name="Maureen McAllister" userId="1526c525-eb27-4294-a10b-1469726b6859" providerId="ADAL" clId="{1834BC87-ADE9-4388-8999-AFC990ADD497}" dt="2021-03-09T01:37:50.313" v="872" actId="1076"/>
          <ac:picMkLst>
            <pc:docMk/>
            <pc:sldMk cId="4080736821" sldId="289"/>
            <ac:picMk id="10" creationId="{37701624-8023-4978-A527-95CDCEC3212A}"/>
          </ac:picMkLst>
        </pc:picChg>
        <pc:picChg chg="del">
          <ac:chgData name="Maureen McAllister" userId="1526c525-eb27-4294-a10b-1469726b6859" providerId="ADAL" clId="{1834BC87-ADE9-4388-8999-AFC990ADD497}" dt="2021-03-09T01:34:54.685" v="816" actId="478"/>
          <ac:picMkLst>
            <pc:docMk/>
            <pc:sldMk cId="4080736821" sldId="289"/>
            <ac:picMk id="11" creationId="{260A9CA1-AB26-4569-95EA-C3FBF51324BD}"/>
          </ac:picMkLst>
        </pc:picChg>
        <pc:picChg chg="add mod modCrop">
          <ac:chgData name="Maureen McAllister" userId="1526c525-eb27-4294-a10b-1469726b6859" providerId="ADAL" clId="{1834BC87-ADE9-4388-8999-AFC990ADD497}" dt="2021-03-09T01:38:41.144" v="884" actId="1076"/>
          <ac:picMkLst>
            <pc:docMk/>
            <pc:sldMk cId="4080736821" sldId="289"/>
            <ac:picMk id="12" creationId="{C0132A14-4F6D-49F1-8781-B5A7DD7AAA98}"/>
          </ac:picMkLst>
        </pc:picChg>
        <pc:picChg chg="del mod">
          <ac:chgData name="Maureen McAllister" userId="1526c525-eb27-4294-a10b-1469726b6859" providerId="ADAL" clId="{1834BC87-ADE9-4388-8999-AFC990ADD497}" dt="2021-03-09T01:34:55.326" v="819" actId="478"/>
          <ac:picMkLst>
            <pc:docMk/>
            <pc:sldMk cId="4080736821" sldId="289"/>
            <ac:picMk id="14" creationId="{6C4210A0-D5A1-41E3-8ECD-25E9FD4388F1}"/>
          </ac:picMkLst>
        </pc:picChg>
        <pc:picChg chg="del">
          <ac:chgData name="Maureen McAllister" userId="1526c525-eb27-4294-a10b-1469726b6859" providerId="ADAL" clId="{1834BC87-ADE9-4388-8999-AFC990ADD497}" dt="2021-03-09T01:34:53.727" v="815" actId="478"/>
          <ac:picMkLst>
            <pc:docMk/>
            <pc:sldMk cId="4080736821" sldId="289"/>
            <ac:picMk id="15" creationId="{BA3C78D8-789A-41AD-B395-70ACA61C8B86}"/>
          </ac:picMkLst>
        </pc:picChg>
      </pc:sldChg>
      <pc:sldChg chg="addSp delSp modSp add mod ord">
        <pc:chgData name="Maureen McAllister" userId="1526c525-eb27-4294-a10b-1469726b6859" providerId="ADAL" clId="{1834BC87-ADE9-4388-8999-AFC990ADD497}" dt="2021-03-09T01:54:39.876" v="965" actId="1076"/>
        <pc:sldMkLst>
          <pc:docMk/>
          <pc:sldMk cId="651204470" sldId="290"/>
        </pc:sldMkLst>
        <pc:spChg chg="del mod">
          <ac:chgData name="Maureen McAllister" userId="1526c525-eb27-4294-a10b-1469726b6859" providerId="ADAL" clId="{1834BC87-ADE9-4388-8999-AFC990ADD497}" dt="2021-03-09T01:54:19.497" v="957" actId="478"/>
          <ac:spMkLst>
            <pc:docMk/>
            <pc:sldMk cId="651204470" sldId="290"/>
            <ac:spMk id="2" creationId="{BD4B26A0-76B0-4D92-8A3B-F4FB7FCBBD52}"/>
          </ac:spMkLst>
        </pc:spChg>
        <pc:spChg chg="mod">
          <ac:chgData name="Maureen McAllister" userId="1526c525-eb27-4294-a10b-1469726b6859" providerId="ADAL" clId="{1834BC87-ADE9-4388-8999-AFC990ADD497}" dt="2021-03-09T01:54:36.962" v="964" actId="1076"/>
          <ac:spMkLst>
            <pc:docMk/>
            <pc:sldMk cId="651204470" sldId="290"/>
            <ac:spMk id="5" creationId="{C7BC30F8-1890-4494-869A-DCD11E9F5FF4}"/>
          </ac:spMkLst>
        </pc:spChg>
        <pc:spChg chg="add del mod">
          <ac:chgData name="Maureen McAllister" userId="1526c525-eb27-4294-a10b-1469726b6859" providerId="ADAL" clId="{1834BC87-ADE9-4388-8999-AFC990ADD497}" dt="2021-03-09T01:54:22.127" v="958" actId="478"/>
          <ac:spMkLst>
            <pc:docMk/>
            <pc:sldMk cId="651204470" sldId="290"/>
            <ac:spMk id="7" creationId="{BA434F2E-109B-4C26-B878-E1FB6E11A26B}"/>
          </ac:spMkLst>
        </pc:spChg>
        <pc:picChg chg="add mod modCrop">
          <ac:chgData name="Maureen McAllister" userId="1526c525-eb27-4294-a10b-1469726b6859" providerId="ADAL" clId="{1834BC87-ADE9-4388-8999-AFC990ADD497}" dt="2021-03-09T01:54:39.876" v="965" actId="1076"/>
          <ac:picMkLst>
            <pc:docMk/>
            <pc:sldMk cId="651204470" sldId="290"/>
            <ac:picMk id="4" creationId="{EBFB10C0-D598-4A38-953A-432C050BEBC5}"/>
          </ac:picMkLst>
        </pc:picChg>
        <pc:picChg chg="mod">
          <ac:chgData name="Maureen McAllister" userId="1526c525-eb27-4294-a10b-1469726b6859" providerId="ADAL" clId="{1834BC87-ADE9-4388-8999-AFC990ADD497}" dt="2021-03-09T01:54:33.103" v="963" actId="1076"/>
          <ac:picMkLst>
            <pc:docMk/>
            <pc:sldMk cId="651204470" sldId="290"/>
            <ac:picMk id="12" creationId="{4F2A0C6D-12E8-44D8-AC18-2EC9FBCABB9A}"/>
          </ac:picMkLst>
        </pc:picChg>
        <pc:picChg chg="del">
          <ac:chgData name="Maureen McAllister" userId="1526c525-eb27-4294-a10b-1469726b6859" providerId="ADAL" clId="{1834BC87-ADE9-4388-8999-AFC990ADD497}" dt="2021-03-09T01:52:20.309" v="945" actId="478"/>
          <ac:picMkLst>
            <pc:docMk/>
            <pc:sldMk cId="651204470" sldId="290"/>
            <ac:picMk id="18" creationId="{0E28E51F-479E-469C-BBA8-1A136AF547EE}"/>
          </ac:picMkLst>
        </pc:picChg>
      </pc:sldChg>
      <pc:sldChg chg="addSp delSp modSp add mod ord">
        <pc:chgData name="Maureen McAllister" userId="1526c525-eb27-4294-a10b-1469726b6859" providerId="ADAL" clId="{1834BC87-ADE9-4388-8999-AFC990ADD497}" dt="2021-03-09T02:46:31.346" v="1932"/>
        <pc:sldMkLst>
          <pc:docMk/>
          <pc:sldMk cId="2448560265" sldId="291"/>
        </pc:sldMkLst>
        <pc:spChg chg="add del mod">
          <ac:chgData name="Maureen McAllister" userId="1526c525-eb27-4294-a10b-1469726b6859" providerId="ADAL" clId="{1834BC87-ADE9-4388-8999-AFC990ADD497}" dt="2021-03-09T01:56:11.614" v="976" actId="478"/>
          <ac:spMkLst>
            <pc:docMk/>
            <pc:sldMk cId="2448560265" sldId="291"/>
            <ac:spMk id="3" creationId="{BF357C31-64C0-4E80-BDA3-7749DFA9E14F}"/>
          </ac:spMkLst>
        </pc:spChg>
        <pc:spChg chg="del">
          <ac:chgData name="Maureen McAllister" userId="1526c525-eb27-4294-a10b-1469726b6859" providerId="ADAL" clId="{1834BC87-ADE9-4388-8999-AFC990ADD497}" dt="2021-03-09T01:56:09.290" v="975" actId="478"/>
          <ac:spMkLst>
            <pc:docMk/>
            <pc:sldMk cId="2448560265" sldId="291"/>
            <ac:spMk id="5" creationId="{883ED3A4-8FAD-4552-86C3-AEF6DDE5D7A7}"/>
          </ac:spMkLst>
        </pc:spChg>
        <pc:spChg chg="mod">
          <ac:chgData name="Maureen McAllister" userId="1526c525-eb27-4294-a10b-1469726b6859" providerId="ADAL" clId="{1834BC87-ADE9-4388-8999-AFC990ADD497}" dt="2021-03-09T01:59:43.988" v="1132" actId="122"/>
          <ac:spMkLst>
            <pc:docMk/>
            <pc:sldMk cId="2448560265" sldId="291"/>
            <ac:spMk id="9" creationId="{E6E65E15-4D38-4BE4-A548-8CA67B365330}"/>
          </ac:spMkLst>
        </pc:spChg>
        <pc:spChg chg="mod">
          <ac:chgData name="Maureen McAllister" userId="1526c525-eb27-4294-a10b-1469726b6859" providerId="ADAL" clId="{1834BC87-ADE9-4388-8999-AFC990ADD497}" dt="2021-03-09T01:56:51.311" v="1061" actId="20577"/>
          <ac:spMkLst>
            <pc:docMk/>
            <pc:sldMk cId="2448560265" sldId="291"/>
            <ac:spMk id="13" creationId="{E3289DF9-7126-4579-9A6A-BA6DA0D2412E}"/>
          </ac:spMkLst>
        </pc:spChg>
        <pc:spChg chg="mod">
          <ac:chgData name="Maureen McAllister" userId="1526c525-eb27-4294-a10b-1469726b6859" providerId="ADAL" clId="{1834BC87-ADE9-4388-8999-AFC990ADD497}" dt="2021-03-09T01:59:39.806" v="1131" actId="1076"/>
          <ac:spMkLst>
            <pc:docMk/>
            <pc:sldMk cId="2448560265" sldId="291"/>
            <ac:spMk id="16" creationId="{257A4169-43F5-478E-80F5-BD25392A6C91}"/>
          </ac:spMkLst>
        </pc:spChg>
        <pc:picChg chg="add mod modCrop">
          <ac:chgData name="Maureen McAllister" userId="1526c525-eb27-4294-a10b-1469726b6859" providerId="ADAL" clId="{1834BC87-ADE9-4388-8999-AFC990ADD497}" dt="2021-03-09T01:58:31.338" v="1115" actId="1076"/>
          <ac:picMkLst>
            <pc:docMk/>
            <pc:sldMk cId="2448560265" sldId="291"/>
            <ac:picMk id="7" creationId="{4894B4E8-1640-4D6C-84BB-B61E23096310}"/>
          </ac:picMkLst>
        </pc:picChg>
        <pc:picChg chg="add mod">
          <ac:chgData name="Maureen McAllister" userId="1526c525-eb27-4294-a10b-1469726b6859" providerId="ADAL" clId="{1834BC87-ADE9-4388-8999-AFC990ADD497}" dt="2021-03-09T01:58:50.356" v="1122" actId="14100"/>
          <ac:picMkLst>
            <pc:docMk/>
            <pc:sldMk cId="2448560265" sldId="291"/>
            <ac:picMk id="11" creationId="{DFBA5C9F-396C-4331-AB08-EEDCE0C02A8E}"/>
          </ac:picMkLst>
        </pc:picChg>
        <pc:picChg chg="add mod">
          <ac:chgData name="Maureen McAllister" userId="1526c525-eb27-4294-a10b-1469726b6859" providerId="ADAL" clId="{1834BC87-ADE9-4388-8999-AFC990ADD497}" dt="2021-03-09T01:56:24.044" v="981" actId="1076"/>
          <ac:picMkLst>
            <pc:docMk/>
            <pc:sldMk cId="2448560265" sldId="291"/>
            <ac:picMk id="17" creationId="{EEA7308B-D2D7-4760-AC6B-3E6BD4CDE3FA}"/>
          </ac:picMkLst>
        </pc:picChg>
        <pc:picChg chg="mod">
          <ac:chgData name="Maureen McAllister" userId="1526c525-eb27-4294-a10b-1469726b6859" providerId="ADAL" clId="{1834BC87-ADE9-4388-8999-AFC990ADD497}" dt="2021-03-09T01:56:28.440" v="982" actId="1076"/>
          <ac:picMkLst>
            <pc:docMk/>
            <pc:sldMk cId="2448560265" sldId="291"/>
            <ac:picMk id="18" creationId="{B9AED460-6ACE-4AC0-B77B-1E13C5183916}"/>
          </ac:picMkLst>
        </pc:picChg>
        <pc:picChg chg="add mod modCrop">
          <ac:chgData name="Maureen McAllister" userId="1526c525-eb27-4294-a10b-1469726b6859" providerId="ADAL" clId="{1834BC87-ADE9-4388-8999-AFC990ADD497}" dt="2021-03-09T01:59:32.933" v="1130" actId="1076"/>
          <ac:picMkLst>
            <pc:docMk/>
            <pc:sldMk cId="2448560265" sldId="291"/>
            <ac:picMk id="19" creationId="{267604BA-8563-4803-8AFB-7A5E716FE640}"/>
          </ac:picMkLst>
        </pc:picChg>
        <pc:picChg chg="del">
          <ac:chgData name="Maureen McAllister" userId="1526c525-eb27-4294-a10b-1469726b6859" providerId="ADAL" clId="{1834BC87-ADE9-4388-8999-AFC990ADD497}" dt="2021-03-09T01:57:37.886" v="1102" actId="478"/>
          <ac:picMkLst>
            <pc:docMk/>
            <pc:sldMk cId="2448560265" sldId="291"/>
            <ac:picMk id="20" creationId="{2E07C0AD-816E-4717-9844-8DE3DAE359FA}"/>
          </ac:picMkLst>
        </pc:picChg>
        <pc:picChg chg="del">
          <ac:chgData name="Maureen McAllister" userId="1526c525-eb27-4294-a10b-1469726b6859" providerId="ADAL" clId="{1834BC87-ADE9-4388-8999-AFC990ADD497}" dt="2021-03-09T01:57:38.526" v="1103" actId="478"/>
          <ac:picMkLst>
            <pc:docMk/>
            <pc:sldMk cId="2448560265" sldId="291"/>
            <ac:picMk id="22" creationId="{162DE45A-92FC-4BD0-968C-403F41FA9E02}"/>
          </ac:picMkLst>
        </pc:picChg>
        <pc:picChg chg="del">
          <ac:chgData name="Maureen McAllister" userId="1526c525-eb27-4294-a10b-1469726b6859" providerId="ADAL" clId="{1834BC87-ADE9-4388-8999-AFC990ADD497}" dt="2021-03-09T01:57:39.166" v="1104" actId="478"/>
          <ac:picMkLst>
            <pc:docMk/>
            <pc:sldMk cId="2448560265" sldId="291"/>
            <ac:picMk id="24" creationId="{2C92C472-0DAC-4287-B308-10A76A5A9EEF}"/>
          </ac:picMkLst>
        </pc:picChg>
      </pc:sldChg>
      <pc:sldChg chg="addSp delSp modSp add mod">
        <pc:chgData name="Maureen McAllister" userId="1526c525-eb27-4294-a10b-1469726b6859" providerId="ADAL" clId="{1834BC87-ADE9-4388-8999-AFC990ADD497}" dt="2021-03-09T02:05:21.738" v="1319" actId="1076"/>
        <pc:sldMkLst>
          <pc:docMk/>
          <pc:sldMk cId="3920481864" sldId="292"/>
        </pc:sldMkLst>
        <pc:spChg chg="mod">
          <ac:chgData name="Maureen McAllister" userId="1526c525-eb27-4294-a10b-1469726b6859" providerId="ADAL" clId="{1834BC87-ADE9-4388-8999-AFC990ADD497}" dt="2021-03-09T02:00:26.423" v="1165" actId="20577"/>
          <ac:spMkLst>
            <pc:docMk/>
            <pc:sldMk cId="3920481864" sldId="292"/>
            <ac:spMk id="9" creationId="{E6E65E15-4D38-4BE4-A548-8CA67B365330}"/>
          </ac:spMkLst>
        </pc:spChg>
        <pc:spChg chg="mod">
          <ac:chgData name="Maureen McAllister" userId="1526c525-eb27-4294-a10b-1469726b6859" providerId="ADAL" clId="{1834BC87-ADE9-4388-8999-AFC990ADD497}" dt="2021-03-09T02:00:40.639" v="1236" actId="20577"/>
          <ac:spMkLst>
            <pc:docMk/>
            <pc:sldMk cId="3920481864" sldId="292"/>
            <ac:spMk id="13" creationId="{E3289DF9-7126-4579-9A6A-BA6DA0D2412E}"/>
          </ac:spMkLst>
        </pc:spChg>
        <pc:spChg chg="mod">
          <ac:chgData name="Maureen McAllister" userId="1526c525-eb27-4294-a10b-1469726b6859" providerId="ADAL" clId="{1834BC87-ADE9-4388-8999-AFC990ADD497}" dt="2021-03-09T02:02:25.363" v="1272" actId="122"/>
          <ac:spMkLst>
            <pc:docMk/>
            <pc:sldMk cId="3920481864" sldId="292"/>
            <ac:spMk id="16" creationId="{257A4169-43F5-478E-80F5-BD25392A6C91}"/>
          </ac:spMkLst>
        </pc:spChg>
        <pc:picChg chg="add mod modCrop">
          <ac:chgData name="Maureen McAllister" userId="1526c525-eb27-4294-a10b-1469726b6859" providerId="ADAL" clId="{1834BC87-ADE9-4388-8999-AFC990ADD497}" dt="2021-03-09T02:03:12.360" v="1286" actId="1076"/>
          <ac:picMkLst>
            <pc:docMk/>
            <pc:sldMk cId="3920481864" sldId="292"/>
            <ac:picMk id="3" creationId="{F89E9AD5-5475-42C2-BFC2-29F5F13CF293}"/>
          </ac:picMkLst>
        </pc:picChg>
        <pc:picChg chg="add mod modCrop">
          <ac:chgData name="Maureen McAllister" userId="1526c525-eb27-4294-a10b-1469726b6859" providerId="ADAL" clId="{1834BC87-ADE9-4388-8999-AFC990ADD497}" dt="2021-03-09T02:04:59.619" v="1311" actId="1076"/>
          <ac:picMkLst>
            <pc:docMk/>
            <pc:sldMk cId="3920481864" sldId="292"/>
            <ac:picMk id="6" creationId="{372284F9-D235-4E66-86AB-ADF051AD6865}"/>
          </ac:picMkLst>
        </pc:picChg>
        <pc:picChg chg="del">
          <ac:chgData name="Maureen McAllister" userId="1526c525-eb27-4294-a10b-1469726b6859" providerId="ADAL" clId="{1834BC87-ADE9-4388-8999-AFC990ADD497}" dt="2021-03-09T02:02:28.190" v="1273" actId="478"/>
          <ac:picMkLst>
            <pc:docMk/>
            <pc:sldMk cId="3920481864" sldId="292"/>
            <ac:picMk id="7" creationId="{4894B4E8-1640-4D6C-84BB-B61E23096310}"/>
          </ac:picMkLst>
        </pc:picChg>
        <pc:picChg chg="del">
          <ac:chgData name="Maureen McAllister" userId="1526c525-eb27-4294-a10b-1469726b6859" providerId="ADAL" clId="{1834BC87-ADE9-4388-8999-AFC990ADD497}" dt="2021-03-09T02:02:28.790" v="1274" actId="478"/>
          <ac:picMkLst>
            <pc:docMk/>
            <pc:sldMk cId="3920481864" sldId="292"/>
            <ac:picMk id="11" creationId="{DFBA5C9F-396C-4331-AB08-EEDCE0C02A8E}"/>
          </ac:picMkLst>
        </pc:picChg>
        <pc:picChg chg="add del mod">
          <ac:chgData name="Maureen McAllister" userId="1526c525-eb27-4294-a10b-1469726b6859" providerId="ADAL" clId="{1834BC87-ADE9-4388-8999-AFC990ADD497}" dt="2021-03-09T02:04:15.574" v="1300" actId="478"/>
          <ac:picMkLst>
            <pc:docMk/>
            <pc:sldMk cId="3920481864" sldId="292"/>
            <ac:picMk id="14" creationId="{67825F31-4330-4D5F-9DC3-49CB7E894A40}"/>
          </ac:picMkLst>
        </pc:picChg>
        <pc:picChg chg="del">
          <ac:chgData name="Maureen McAllister" userId="1526c525-eb27-4294-a10b-1469726b6859" providerId="ADAL" clId="{1834BC87-ADE9-4388-8999-AFC990ADD497}" dt="2021-03-09T02:02:29.302" v="1275" actId="478"/>
          <ac:picMkLst>
            <pc:docMk/>
            <pc:sldMk cId="3920481864" sldId="292"/>
            <ac:picMk id="19" creationId="{267604BA-8563-4803-8AFB-7A5E716FE640}"/>
          </ac:picMkLst>
        </pc:picChg>
        <pc:picChg chg="add del mod modCrop">
          <ac:chgData name="Maureen McAllister" userId="1526c525-eb27-4294-a10b-1469726b6859" providerId="ADAL" clId="{1834BC87-ADE9-4388-8999-AFC990ADD497}" dt="2021-03-09T02:05:00.694" v="1312" actId="478"/>
          <ac:picMkLst>
            <pc:docMk/>
            <pc:sldMk cId="3920481864" sldId="292"/>
            <ac:picMk id="21" creationId="{DD492029-E527-4DC5-85A8-FC49A49B5518}"/>
          </ac:picMkLst>
        </pc:picChg>
        <pc:picChg chg="add mod">
          <ac:chgData name="Maureen McAllister" userId="1526c525-eb27-4294-a10b-1469726b6859" providerId="ADAL" clId="{1834BC87-ADE9-4388-8999-AFC990ADD497}" dt="2021-03-09T02:05:21.738" v="1319" actId="1076"/>
          <ac:picMkLst>
            <pc:docMk/>
            <pc:sldMk cId="3920481864" sldId="292"/>
            <ac:picMk id="23" creationId="{C068268D-B11A-49A8-B5FC-C7BB56C62555}"/>
          </ac:picMkLst>
        </pc:picChg>
      </pc:sldChg>
      <pc:sldChg chg="addSp delSp modSp add mod ord">
        <pc:chgData name="Maureen McAllister" userId="1526c525-eb27-4294-a10b-1469726b6859" providerId="ADAL" clId="{1834BC87-ADE9-4388-8999-AFC990ADD497}" dt="2021-03-09T02:08:16.993" v="1456" actId="14100"/>
        <pc:sldMkLst>
          <pc:docMk/>
          <pc:sldMk cId="1239414098" sldId="293"/>
        </pc:sldMkLst>
        <pc:spChg chg="mod">
          <ac:chgData name="Maureen McAllister" userId="1526c525-eb27-4294-a10b-1469726b6859" providerId="ADAL" clId="{1834BC87-ADE9-4388-8999-AFC990ADD497}" dt="2021-03-09T02:05:52.024" v="1354" actId="20577"/>
          <ac:spMkLst>
            <pc:docMk/>
            <pc:sldMk cId="1239414098" sldId="293"/>
            <ac:spMk id="9" creationId="{E6E65E15-4D38-4BE4-A548-8CA67B365330}"/>
          </ac:spMkLst>
        </pc:spChg>
        <pc:spChg chg="mod">
          <ac:chgData name="Maureen McAllister" userId="1526c525-eb27-4294-a10b-1469726b6859" providerId="ADAL" clId="{1834BC87-ADE9-4388-8999-AFC990ADD497}" dt="2021-03-09T02:06:08.321" v="1391" actId="122"/>
          <ac:spMkLst>
            <pc:docMk/>
            <pc:sldMk cId="1239414098" sldId="293"/>
            <ac:spMk id="13" creationId="{E3289DF9-7126-4579-9A6A-BA6DA0D2412E}"/>
          </ac:spMkLst>
        </pc:spChg>
        <pc:spChg chg="mod">
          <ac:chgData name="Maureen McAllister" userId="1526c525-eb27-4294-a10b-1469726b6859" providerId="ADAL" clId="{1834BC87-ADE9-4388-8999-AFC990ADD497}" dt="2021-03-09T02:06:23.715" v="1423" actId="122"/>
          <ac:spMkLst>
            <pc:docMk/>
            <pc:sldMk cId="1239414098" sldId="293"/>
            <ac:spMk id="16" creationId="{257A4169-43F5-478E-80F5-BD25392A6C91}"/>
          </ac:spMkLst>
        </pc:spChg>
        <pc:picChg chg="add mod">
          <ac:chgData name="Maureen McAllister" userId="1526c525-eb27-4294-a10b-1469726b6859" providerId="ADAL" clId="{1834BC87-ADE9-4388-8999-AFC990ADD497}" dt="2021-03-09T02:08:16.993" v="1456" actId="14100"/>
          <ac:picMkLst>
            <pc:docMk/>
            <pc:sldMk cId="1239414098" sldId="293"/>
            <ac:picMk id="3" creationId="{2F3E5A34-9DCC-4C35-94D3-7B52F2EF1285}"/>
          </ac:picMkLst>
        </pc:picChg>
        <pc:picChg chg="add mod modCrop">
          <ac:chgData name="Maureen McAllister" userId="1526c525-eb27-4294-a10b-1469726b6859" providerId="ADAL" clId="{1834BC87-ADE9-4388-8999-AFC990ADD497}" dt="2021-03-09T02:08:07.901" v="1455" actId="1076"/>
          <ac:picMkLst>
            <pc:docMk/>
            <pc:sldMk cId="1239414098" sldId="293"/>
            <ac:picMk id="6" creationId="{D8E00293-575C-4EDC-9D08-3A5ECEB3942B}"/>
          </ac:picMkLst>
        </pc:picChg>
        <pc:picChg chg="del">
          <ac:chgData name="Maureen McAllister" userId="1526c525-eb27-4294-a10b-1469726b6859" providerId="ADAL" clId="{1834BC87-ADE9-4388-8999-AFC990ADD497}" dt="2021-03-09T02:06:27.566" v="1426" actId="478"/>
          <ac:picMkLst>
            <pc:docMk/>
            <pc:sldMk cId="1239414098" sldId="293"/>
            <ac:picMk id="7" creationId="{4894B4E8-1640-4D6C-84BB-B61E23096310}"/>
          </ac:picMkLst>
        </pc:picChg>
        <pc:picChg chg="del">
          <ac:chgData name="Maureen McAllister" userId="1526c525-eb27-4294-a10b-1469726b6859" providerId="ADAL" clId="{1834BC87-ADE9-4388-8999-AFC990ADD497}" dt="2021-03-09T02:06:25.974" v="1424" actId="478"/>
          <ac:picMkLst>
            <pc:docMk/>
            <pc:sldMk cId="1239414098" sldId="293"/>
            <ac:picMk id="11" creationId="{DFBA5C9F-396C-4331-AB08-EEDCE0C02A8E}"/>
          </ac:picMkLst>
        </pc:picChg>
        <pc:picChg chg="add mod modCrop">
          <ac:chgData name="Maureen McAllister" userId="1526c525-eb27-4294-a10b-1469726b6859" providerId="ADAL" clId="{1834BC87-ADE9-4388-8999-AFC990ADD497}" dt="2021-03-09T02:07:50.625" v="1451" actId="14100"/>
          <ac:picMkLst>
            <pc:docMk/>
            <pc:sldMk cId="1239414098" sldId="293"/>
            <ac:picMk id="14" creationId="{755BD9CC-BE85-4249-A57B-78387F7892AB}"/>
          </ac:picMkLst>
        </pc:picChg>
        <pc:picChg chg="del">
          <ac:chgData name="Maureen McAllister" userId="1526c525-eb27-4294-a10b-1469726b6859" providerId="ADAL" clId="{1834BC87-ADE9-4388-8999-AFC990ADD497}" dt="2021-03-09T02:06:27.086" v="1425" actId="478"/>
          <ac:picMkLst>
            <pc:docMk/>
            <pc:sldMk cId="1239414098" sldId="293"/>
            <ac:picMk id="19" creationId="{267604BA-8563-4803-8AFB-7A5E716FE640}"/>
          </ac:picMkLst>
        </pc:picChg>
      </pc:sldChg>
      <pc:sldChg chg="addSp delSp modSp add mod ord modTransition">
        <pc:chgData name="Maureen McAllister" userId="1526c525-eb27-4294-a10b-1469726b6859" providerId="ADAL" clId="{1834BC87-ADE9-4388-8999-AFC990ADD497}" dt="2021-03-09T02:41:47.439" v="1905"/>
        <pc:sldMkLst>
          <pc:docMk/>
          <pc:sldMk cId="3422621057" sldId="294"/>
        </pc:sldMkLst>
        <pc:spChg chg="add del mod">
          <ac:chgData name="Maureen McAllister" userId="1526c525-eb27-4294-a10b-1469726b6859" providerId="ADAL" clId="{1834BC87-ADE9-4388-8999-AFC990ADD497}" dt="2021-03-09T02:12:55.144" v="1481" actId="478"/>
          <ac:spMkLst>
            <pc:docMk/>
            <pc:sldMk cId="3422621057" sldId="294"/>
            <ac:spMk id="3" creationId="{D49DE549-36CE-4572-95E2-26C502132CCF}"/>
          </ac:spMkLst>
        </pc:spChg>
        <pc:spChg chg="del">
          <ac:chgData name="Maureen McAllister" userId="1526c525-eb27-4294-a10b-1469726b6859" providerId="ADAL" clId="{1834BC87-ADE9-4388-8999-AFC990ADD497}" dt="2021-03-09T02:12:53.090" v="1480" actId="478"/>
          <ac:spMkLst>
            <pc:docMk/>
            <pc:sldMk cId="3422621057" sldId="294"/>
            <ac:spMk id="5" creationId="{C7BC30F8-1890-4494-869A-DCD11E9F5FF4}"/>
          </ac:spMkLst>
        </pc:spChg>
        <pc:spChg chg="add mod">
          <ac:chgData name="Maureen McAllister" userId="1526c525-eb27-4294-a10b-1469726b6859" providerId="ADAL" clId="{1834BC87-ADE9-4388-8999-AFC990ADD497}" dt="2021-03-09T02:13:58.158" v="1513" actId="1076"/>
          <ac:spMkLst>
            <pc:docMk/>
            <pc:sldMk cId="3422621057" sldId="294"/>
            <ac:spMk id="10" creationId="{39D4EC10-9188-4500-BC54-4B4A7F7DFE2A}"/>
          </ac:spMkLst>
        </pc:spChg>
        <pc:picChg chg="del">
          <ac:chgData name="Maureen McAllister" userId="1526c525-eb27-4294-a10b-1469726b6859" providerId="ADAL" clId="{1834BC87-ADE9-4388-8999-AFC990ADD497}" dt="2021-03-09T02:10:56.630" v="1479" actId="478"/>
          <ac:picMkLst>
            <pc:docMk/>
            <pc:sldMk cId="3422621057" sldId="294"/>
            <ac:picMk id="4" creationId="{EBFB10C0-D598-4A38-953A-432C050BEBC5}"/>
          </ac:picMkLst>
        </pc:picChg>
        <pc:picChg chg="add mod">
          <ac:chgData name="Maureen McAllister" userId="1526c525-eb27-4294-a10b-1469726b6859" providerId="ADAL" clId="{1834BC87-ADE9-4388-8999-AFC990ADD497}" dt="2021-03-09T02:13:10.571" v="1486" actId="1076"/>
          <ac:picMkLst>
            <pc:docMk/>
            <pc:sldMk cId="3422621057" sldId="294"/>
            <ac:picMk id="9" creationId="{31B5F3EE-B686-47E6-B5CF-FA01A433EF1E}"/>
          </ac:picMkLst>
        </pc:picChg>
        <pc:picChg chg="mod">
          <ac:chgData name="Maureen McAllister" userId="1526c525-eb27-4294-a10b-1469726b6859" providerId="ADAL" clId="{1834BC87-ADE9-4388-8999-AFC990ADD497}" dt="2021-03-09T02:13:13.592" v="1487" actId="1076"/>
          <ac:picMkLst>
            <pc:docMk/>
            <pc:sldMk cId="3422621057" sldId="294"/>
            <ac:picMk id="12" creationId="{4F2A0C6D-12E8-44D8-AC18-2EC9FBCABB9A}"/>
          </ac:picMkLst>
        </pc:picChg>
      </pc:sldChg>
      <pc:sldChg chg="addSp delSp modSp add del mod ord modClrScheme chgLayout">
        <pc:chgData name="Maureen McAllister" userId="1526c525-eb27-4294-a10b-1469726b6859" providerId="ADAL" clId="{1834BC87-ADE9-4388-8999-AFC990ADD497}" dt="2021-03-09T02:10:32.309" v="1475" actId="47"/>
        <pc:sldMkLst>
          <pc:docMk/>
          <pc:sldMk cId="4131860689" sldId="294"/>
        </pc:sldMkLst>
        <pc:spChg chg="mod ord">
          <ac:chgData name="Maureen McAllister" userId="1526c525-eb27-4294-a10b-1469726b6859" providerId="ADAL" clId="{1834BC87-ADE9-4388-8999-AFC990ADD497}" dt="2021-03-09T02:10:20.213" v="1471" actId="26606"/>
          <ac:spMkLst>
            <pc:docMk/>
            <pc:sldMk cId="4131860689" sldId="294"/>
            <ac:spMk id="5" creationId="{C7BC30F8-1890-4494-869A-DCD11E9F5FF4}"/>
          </ac:spMkLst>
        </pc:spChg>
        <pc:spChg chg="mod">
          <ac:chgData name="Maureen McAllister" userId="1526c525-eb27-4294-a10b-1469726b6859" providerId="ADAL" clId="{1834BC87-ADE9-4388-8999-AFC990ADD497}" dt="2021-03-09T02:10:20.213" v="1471" actId="26606"/>
          <ac:spMkLst>
            <pc:docMk/>
            <pc:sldMk cId="4131860689" sldId="294"/>
            <ac:spMk id="8" creationId="{FE91C663-2D66-4255-91B4-906F720EB8BA}"/>
          </ac:spMkLst>
        </pc:spChg>
        <pc:spChg chg="add del mod">
          <ac:chgData name="Maureen McAllister" userId="1526c525-eb27-4294-a10b-1469726b6859" providerId="ADAL" clId="{1834BC87-ADE9-4388-8999-AFC990ADD497}" dt="2021-03-09T02:09:43.048" v="1461" actId="26606"/>
          <ac:spMkLst>
            <pc:docMk/>
            <pc:sldMk cId="4131860689" sldId="294"/>
            <ac:spMk id="17" creationId="{A01E98B8-C64A-4EAC-ACB7-954B8428699F}"/>
          </ac:spMkLst>
        </pc:spChg>
        <pc:spChg chg="add del mod">
          <ac:chgData name="Maureen McAllister" userId="1526c525-eb27-4294-a10b-1469726b6859" providerId="ADAL" clId="{1834BC87-ADE9-4388-8999-AFC990ADD497}" dt="2021-03-09T02:09:43.048" v="1461" actId="26606"/>
          <ac:spMkLst>
            <pc:docMk/>
            <pc:sldMk cId="4131860689" sldId="294"/>
            <ac:spMk id="19" creationId="{46B6ED93-54EC-4ACA-B0FF-F3123B747F02}"/>
          </ac:spMkLst>
        </pc:spChg>
        <pc:spChg chg="add del mod">
          <ac:chgData name="Maureen McAllister" userId="1526c525-eb27-4294-a10b-1469726b6859" providerId="ADAL" clId="{1834BC87-ADE9-4388-8999-AFC990ADD497}" dt="2021-03-09T02:09:43.048" v="1461" actId="26606"/>
          <ac:spMkLst>
            <pc:docMk/>
            <pc:sldMk cId="4131860689" sldId="294"/>
            <ac:spMk id="21" creationId="{A565085E-A346-4364-9EFB-CEFD75CD43A7}"/>
          </ac:spMkLst>
        </pc:spChg>
        <pc:spChg chg="add del mod">
          <ac:chgData name="Maureen McAllister" userId="1526c525-eb27-4294-a10b-1469726b6859" providerId="ADAL" clId="{1834BC87-ADE9-4388-8999-AFC990ADD497}" dt="2021-03-09T02:09:43.048" v="1461" actId="26606"/>
          <ac:spMkLst>
            <pc:docMk/>
            <pc:sldMk cId="4131860689" sldId="294"/>
            <ac:spMk id="23" creationId="{5D700522-B934-4D6B-9430-F4B2E381F750}"/>
          </ac:spMkLst>
        </pc:spChg>
        <pc:spChg chg="add del mod">
          <ac:chgData name="Maureen McAllister" userId="1526c525-eb27-4294-a10b-1469726b6859" providerId="ADAL" clId="{1834BC87-ADE9-4388-8999-AFC990ADD497}" dt="2021-03-09T02:09:43.048" v="1461" actId="26606"/>
          <ac:spMkLst>
            <pc:docMk/>
            <pc:sldMk cId="4131860689" sldId="294"/>
            <ac:spMk id="25" creationId="{914990DD-22E2-49A2-B053-46E3EB657715}"/>
          </ac:spMkLst>
        </pc:spChg>
        <pc:spChg chg="add del mod">
          <ac:chgData name="Maureen McAllister" userId="1526c525-eb27-4294-a10b-1469726b6859" providerId="ADAL" clId="{1834BC87-ADE9-4388-8999-AFC990ADD497}" dt="2021-03-09T02:09:43.048" v="1461" actId="26606"/>
          <ac:spMkLst>
            <pc:docMk/>
            <pc:sldMk cId="4131860689" sldId="294"/>
            <ac:spMk id="27" creationId="{6E22AD96-8250-4164-BABB-2603F78804C1}"/>
          </ac:spMkLst>
        </pc:spChg>
        <pc:spChg chg="add del mod">
          <ac:chgData name="Maureen McAllister" userId="1526c525-eb27-4294-a10b-1469726b6859" providerId="ADAL" clId="{1834BC87-ADE9-4388-8999-AFC990ADD497}" dt="2021-03-09T02:09:43.048" v="1461" actId="26606"/>
          <ac:spMkLst>
            <pc:docMk/>
            <pc:sldMk cId="4131860689" sldId="294"/>
            <ac:spMk id="29" creationId="{58364ED3-EDE0-4EF3-8282-44FEFC3AA40C}"/>
          </ac:spMkLst>
        </pc:spChg>
        <pc:spChg chg="add del mod">
          <ac:chgData name="Maureen McAllister" userId="1526c525-eb27-4294-a10b-1469726b6859" providerId="ADAL" clId="{1834BC87-ADE9-4388-8999-AFC990ADD497}" dt="2021-03-09T02:09:43.048" v="1461" actId="26606"/>
          <ac:spMkLst>
            <pc:docMk/>
            <pc:sldMk cId="4131860689" sldId="294"/>
            <ac:spMk id="31" creationId="{24F59FCD-688D-4373-AF21-D3FD50C7B54C}"/>
          </ac:spMkLst>
        </pc:spChg>
        <pc:spChg chg="add del mod">
          <ac:chgData name="Maureen McAllister" userId="1526c525-eb27-4294-a10b-1469726b6859" providerId="ADAL" clId="{1834BC87-ADE9-4388-8999-AFC990ADD497}" dt="2021-03-09T02:09:43.048" v="1461" actId="26606"/>
          <ac:spMkLst>
            <pc:docMk/>
            <pc:sldMk cId="4131860689" sldId="294"/>
            <ac:spMk id="33" creationId="{978C806E-D9D6-47CE-9F7A-EB783BF13C56}"/>
          </ac:spMkLst>
        </pc:spChg>
        <pc:spChg chg="add del mod">
          <ac:chgData name="Maureen McAllister" userId="1526c525-eb27-4294-a10b-1469726b6859" providerId="ADAL" clId="{1834BC87-ADE9-4388-8999-AFC990ADD497}" dt="2021-03-09T02:09:43.048" v="1461" actId="26606"/>
          <ac:spMkLst>
            <pc:docMk/>
            <pc:sldMk cId="4131860689" sldId="294"/>
            <ac:spMk id="35" creationId="{142D7075-4FB3-4DE3-8338-9F973B187E00}"/>
          </ac:spMkLst>
        </pc:spChg>
        <pc:spChg chg="add del mod">
          <ac:chgData name="Maureen McAllister" userId="1526c525-eb27-4294-a10b-1469726b6859" providerId="ADAL" clId="{1834BC87-ADE9-4388-8999-AFC990ADD497}" dt="2021-03-09T02:09:43.048" v="1461" actId="26606"/>
          <ac:spMkLst>
            <pc:docMk/>
            <pc:sldMk cId="4131860689" sldId="294"/>
            <ac:spMk id="37" creationId="{CA9CDDC1-885C-48EF-9992-B4A3E298D731}"/>
          </ac:spMkLst>
        </pc:spChg>
        <pc:spChg chg="add del mod">
          <ac:chgData name="Maureen McAllister" userId="1526c525-eb27-4294-a10b-1469726b6859" providerId="ADAL" clId="{1834BC87-ADE9-4388-8999-AFC990ADD497}" dt="2021-03-09T02:09:43.048" v="1461" actId="26606"/>
          <ac:spMkLst>
            <pc:docMk/>
            <pc:sldMk cId="4131860689" sldId="294"/>
            <ac:spMk id="39" creationId="{A3F816DB-DA88-4D1D-900A-B8B18C0A7381}"/>
          </ac:spMkLst>
        </pc:spChg>
        <pc:spChg chg="add del mod">
          <ac:chgData name="Maureen McAllister" userId="1526c525-eb27-4294-a10b-1469726b6859" providerId="ADAL" clId="{1834BC87-ADE9-4388-8999-AFC990ADD497}" dt="2021-03-09T02:09:43.048" v="1461" actId="26606"/>
          <ac:spMkLst>
            <pc:docMk/>
            <pc:sldMk cId="4131860689" sldId="294"/>
            <ac:spMk id="41" creationId="{EF57DA6F-F1D4-48D4-BAE3-41ED8AED9021}"/>
          </ac:spMkLst>
        </pc:spChg>
        <pc:spChg chg="add del mod">
          <ac:chgData name="Maureen McAllister" userId="1526c525-eb27-4294-a10b-1469726b6859" providerId="ADAL" clId="{1834BC87-ADE9-4388-8999-AFC990ADD497}" dt="2021-03-09T02:09:43.048" v="1461" actId="26606"/>
          <ac:spMkLst>
            <pc:docMk/>
            <pc:sldMk cId="4131860689" sldId="294"/>
            <ac:spMk id="43" creationId="{637F5A1A-A99C-438F-BCBA-AE18DE63EE67}"/>
          </ac:spMkLst>
        </pc:spChg>
        <pc:spChg chg="add del mod">
          <ac:chgData name="Maureen McAllister" userId="1526c525-eb27-4294-a10b-1469726b6859" providerId="ADAL" clId="{1834BC87-ADE9-4388-8999-AFC990ADD497}" dt="2021-03-09T02:09:43.048" v="1461" actId="26606"/>
          <ac:spMkLst>
            <pc:docMk/>
            <pc:sldMk cId="4131860689" sldId="294"/>
            <ac:spMk id="45" creationId="{764A2097-D075-44EA-B185-3EBE81F6E7F2}"/>
          </ac:spMkLst>
        </pc:spChg>
        <pc:spChg chg="add del mod">
          <ac:chgData name="Maureen McAllister" userId="1526c525-eb27-4294-a10b-1469726b6859" providerId="ADAL" clId="{1834BC87-ADE9-4388-8999-AFC990ADD497}" dt="2021-03-09T02:09:43.048" v="1461" actId="26606"/>
          <ac:spMkLst>
            <pc:docMk/>
            <pc:sldMk cId="4131860689" sldId="294"/>
            <ac:spMk id="47" creationId="{42AA492A-3B19-406B-89BF-10CB26CD5235}"/>
          </ac:spMkLst>
        </pc:spChg>
        <pc:spChg chg="add del mod">
          <ac:chgData name="Maureen McAllister" userId="1526c525-eb27-4294-a10b-1469726b6859" providerId="ADAL" clId="{1834BC87-ADE9-4388-8999-AFC990ADD497}" dt="2021-03-09T02:09:43.048" v="1461" actId="26606"/>
          <ac:spMkLst>
            <pc:docMk/>
            <pc:sldMk cId="4131860689" sldId="294"/>
            <ac:spMk id="49" creationId="{F6731C95-DAE5-4037-AA5D-766ECC5A3BA8}"/>
          </ac:spMkLst>
        </pc:spChg>
        <pc:spChg chg="add del mod">
          <ac:chgData name="Maureen McAllister" userId="1526c525-eb27-4294-a10b-1469726b6859" providerId="ADAL" clId="{1834BC87-ADE9-4388-8999-AFC990ADD497}" dt="2021-03-09T02:09:43.048" v="1461" actId="26606"/>
          <ac:spMkLst>
            <pc:docMk/>
            <pc:sldMk cId="4131860689" sldId="294"/>
            <ac:spMk id="51" creationId="{57DA3E5A-1B08-4E9D-9108-6E5AB3789EF1}"/>
          </ac:spMkLst>
        </pc:spChg>
        <pc:spChg chg="add del mod">
          <ac:chgData name="Maureen McAllister" userId="1526c525-eb27-4294-a10b-1469726b6859" providerId="ADAL" clId="{1834BC87-ADE9-4388-8999-AFC990ADD497}" dt="2021-03-09T02:09:43.048" v="1461" actId="26606"/>
          <ac:spMkLst>
            <pc:docMk/>
            <pc:sldMk cId="4131860689" sldId="294"/>
            <ac:spMk id="53" creationId="{A6C91670-6ABC-41E6-B22D-86CB494C2570}"/>
          </ac:spMkLst>
        </pc:spChg>
        <pc:spChg chg="add del mod">
          <ac:chgData name="Maureen McAllister" userId="1526c525-eb27-4294-a10b-1469726b6859" providerId="ADAL" clId="{1834BC87-ADE9-4388-8999-AFC990ADD497}" dt="2021-03-09T02:09:43.048" v="1461" actId="26606"/>
          <ac:spMkLst>
            <pc:docMk/>
            <pc:sldMk cId="4131860689" sldId="294"/>
            <ac:spMk id="55" creationId="{BA940800-2748-4306-B6B2-EDA33D3A8B8A}"/>
          </ac:spMkLst>
        </pc:spChg>
        <pc:spChg chg="add del mod">
          <ac:chgData name="Maureen McAllister" userId="1526c525-eb27-4294-a10b-1469726b6859" providerId="ADAL" clId="{1834BC87-ADE9-4388-8999-AFC990ADD497}" dt="2021-03-09T02:09:53.919" v="1463" actId="478"/>
          <ac:spMkLst>
            <pc:docMk/>
            <pc:sldMk cId="4131860689" sldId="294"/>
            <ac:spMk id="57" creationId="{A65112D6-AA02-47E6-9294-3E58BA783149}"/>
          </ac:spMkLst>
        </pc:spChg>
        <pc:spChg chg="add del mod">
          <ac:chgData name="Maureen McAllister" userId="1526c525-eb27-4294-a10b-1469726b6859" providerId="ADAL" clId="{1834BC87-ADE9-4388-8999-AFC990ADD497}" dt="2021-03-09T02:10:26.342" v="1473" actId="478"/>
          <ac:spMkLst>
            <pc:docMk/>
            <pc:sldMk cId="4131860689" sldId="294"/>
            <ac:spMk id="58" creationId="{2D8493A1-4009-4717-B929-BF8E7368AC8F}"/>
          </ac:spMkLst>
        </pc:spChg>
        <pc:spChg chg="add del mod">
          <ac:chgData name="Maureen McAllister" userId="1526c525-eb27-4294-a10b-1469726b6859" providerId="ADAL" clId="{1834BC87-ADE9-4388-8999-AFC990ADD497}" dt="2021-03-09T02:10:28.590" v="1474" actId="478"/>
          <ac:spMkLst>
            <pc:docMk/>
            <pc:sldMk cId="4131860689" sldId="294"/>
            <ac:spMk id="59" creationId="{639AEB93-95D4-410D-8ACA-33E4A38E170A}"/>
          </ac:spMkLst>
        </pc:spChg>
        <pc:spChg chg="add del mod">
          <ac:chgData name="Maureen McAllister" userId="1526c525-eb27-4294-a10b-1469726b6859" providerId="ADAL" clId="{1834BC87-ADE9-4388-8999-AFC990ADD497}" dt="2021-03-09T02:10:20.213" v="1471" actId="26606"/>
          <ac:spMkLst>
            <pc:docMk/>
            <pc:sldMk cId="4131860689" sldId="294"/>
            <ac:spMk id="60" creationId="{79BBFD87-2827-4DD2-87D7-8858FE8F1571}"/>
          </ac:spMkLst>
        </pc:spChg>
        <pc:spChg chg="add del mod">
          <ac:chgData name="Maureen McAllister" userId="1526c525-eb27-4294-a10b-1469726b6859" providerId="ADAL" clId="{1834BC87-ADE9-4388-8999-AFC990ADD497}" dt="2021-03-09T02:10:20.213" v="1471" actId="26606"/>
          <ac:spMkLst>
            <pc:docMk/>
            <pc:sldMk cId="4131860689" sldId="294"/>
            <ac:spMk id="61" creationId="{269F6B87-9715-4319-8F92-7F5B41F7B6B1}"/>
          </ac:spMkLst>
        </pc:spChg>
        <pc:spChg chg="add del mod">
          <ac:chgData name="Maureen McAllister" userId="1526c525-eb27-4294-a10b-1469726b6859" providerId="ADAL" clId="{1834BC87-ADE9-4388-8999-AFC990ADD497}" dt="2021-03-09T02:10:20.213" v="1471" actId="26606"/>
          <ac:spMkLst>
            <pc:docMk/>
            <pc:sldMk cId="4131860689" sldId="294"/>
            <ac:spMk id="62" creationId="{34994CBC-36DD-4470-BE54-CFF4AC25C95E}"/>
          </ac:spMkLst>
        </pc:spChg>
        <pc:spChg chg="add del mod">
          <ac:chgData name="Maureen McAllister" userId="1526c525-eb27-4294-a10b-1469726b6859" providerId="ADAL" clId="{1834BC87-ADE9-4388-8999-AFC990ADD497}" dt="2021-03-09T02:10:20.213" v="1471" actId="26606"/>
          <ac:spMkLst>
            <pc:docMk/>
            <pc:sldMk cId="4131860689" sldId="294"/>
            <ac:spMk id="63" creationId="{08ED0F9F-3E65-40AE-9DC4-A23F155209F8}"/>
          </ac:spMkLst>
        </pc:spChg>
        <pc:spChg chg="add del mod">
          <ac:chgData name="Maureen McAllister" userId="1526c525-eb27-4294-a10b-1469726b6859" providerId="ADAL" clId="{1834BC87-ADE9-4388-8999-AFC990ADD497}" dt="2021-03-09T02:10:20.213" v="1471" actId="26606"/>
          <ac:spMkLst>
            <pc:docMk/>
            <pc:sldMk cId="4131860689" sldId="294"/>
            <ac:spMk id="64" creationId="{19CEA193-F567-4403-A1ED-3FCC69EB35E2}"/>
          </ac:spMkLst>
        </pc:spChg>
        <pc:spChg chg="add del mod">
          <ac:chgData name="Maureen McAllister" userId="1526c525-eb27-4294-a10b-1469726b6859" providerId="ADAL" clId="{1834BC87-ADE9-4388-8999-AFC990ADD497}" dt="2021-03-09T02:10:20.213" v="1471" actId="26606"/>
          <ac:spMkLst>
            <pc:docMk/>
            <pc:sldMk cId="4131860689" sldId="294"/>
            <ac:spMk id="65" creationId="{4DD71AA7-B867-426D-99C2-EDE753EC8F26}"/>
          </ac:spMkLst>
        </pc:spChg>
        <pc:spChg chg="add del mod">
          <ac:chgData name="Maureen McAllister" userId="1526c525-eb27-4294-a10b-1469726b6859" providerId="ADAL" clId="{1834BC87-ADE9-4388-8999-AFC990ADD497}" dt="2021-03-09T02:10:20.213" v="1471" actId="26606"/>
          <ac:spMkLst>
            <pc:docMk/>
            <pc:sldMk cId="4131860689" sldId="294"/>
            <ac:spMk id="66" creationId="{9978D728-1BE5-48DC-8779-D8F52BCD7C7F}"/>
          </ac:spMkLst>
        </pc:spChg>
        <pc:spChg chg="add del mod">
          <ac:chgData name="Maureen McAllister" userId="1526c525-eb27-4294-a10b-1469726b6859" providerId="ADAL" clId="{1834BC87-ADE9-4388-8999-AFC990ADD497}" dt="2021-03-09T02:10:20.213" v="1471" actId="26606"/>
          <ac:spMkLst>
            <pc:docMk/>
            <pc:sldMk cId="4131860689" sldId="294"/>
            <ac:spMk id="67" creationId="{874C7064-2CC2-4E69-80D4-C8F677905931}"/>
          </ac:spMkLst>
        </pc:spChg>
        <pc:spChg chg="add del mod">
          <ac:chgData name="Maureen McAllister" userId="1526c525-eb27-4294-a10b-1469726b6859" providerId="ADAL" clId="{1834BC87-ADE9-4388-8999-AFC990ADD497}" dt="2021-03-09T02:10:20.213" v="1471" actId="26606"/>
          <ac:spMkLst>
            <pc:docMk/>
            <pc:sldMk cId="4131860689" sldId="294"/>
            <ac:spMk id="68" creationId="{D3F70956-173D-4C17-A51F-16AAEDB9CDD8}"/>
          </ac:spMkLst>
        </pc:spChg>
        <pc:spChg chg="add del mod">
          <ac:chgData name="Maureen McAllister" userId="1526c525-eb27-4294-a10b-1469726b6859" providerId="ADAL" clId="{1834BC87-ADE9-4388-8999-AFC990ADD497}" dt="2021-03-09T02:10:20.213" v="1471" actId="26606"/>
          <ac:spMkLst>
            <pc:docMk/>
            <pc:sldMk cId="4131860689" sldId="294"/>
            <ac:spMk id="69" creationId="{6702141F-90BF-4087-805A-6785FD0AB799}"/>
          </ac:spMkLst>
        </pc:spChg>
        <pc:spChg chg="add del mod">
          <ac:chgData name="Maureen McAllister" userId="1526c525-eb27-4294-a10b-1469726b6859" providerId="ADAL" clId="{1834BC87-ADE9-4388-8999-AFC990ADD497}" dt="2021-03-09T02:10:20.213" v="1471" actId="26606"/>
          <ac:spMkLst>
            <pc:docMk/>
            <pc:sldMk cId="4131860689" sldId="294"/>
            <ac:spMk id="70" creationId="{3BA89456-02DB-42B4-8327-A3BDCEA2CAAA}"/>
          </ac:spMkLst>
        </pc:spChg>
        <pc:spChg chg="add del mod">
          <ac:chgData name="Maureen McAllister" userId="1526c525-eb27-4294-a10b-1469726b6859" providerId="ADAL" clId="{1834BC87-ADE9-4388-8999-AFC990ADD497}" dt="2021-03-09T02:10:20.208" v="1470" actId="26606"/>
          <ac:spMkLst>
            <pc:docMk/>
            <pc:sldMk cId="4131860689" sldId="294"/>
            <ac:spMk id="75" creationId="{FD6A7445-099C-4CD6-ADF0-498244EF489A}"/>
          </ac:spMkLst>
        </pc:spChg>
        <pc:spChg chg="add del mod">
          <ac:chgData name="Maureen McAllister" userId="1526c525-eb27-4294-a10b-1469726b6859" providerId="ADAL" clId="{1834BC87-ADE9-4388-8999-AFC990ADD497}" dt="2021-03-09T02:10:20.208" v="1470" actId="26606"/>
          <ac:spMkLst>
            <pc:docMk/>
            <pc:sldMk cId="4131860689" sldId="294"/>
            <ac:spMk id="77" creationId="{40F669C0-D9C5-49CB-88AE-2D7F6434D5DE}"/>
          </ac:spMkLst>
        </pc:spChg>
        <pc:spChg chg="add del mod">
          <ac:chgData name="Maureen McAllister" userId="1526c525-eb27-4294-a10b-1469726b6859" providerId="ADAL" clId="{1834BC87-ADE9-4388-8999-AFC990ADD497}" dt="2021-03-09T02:10:20.208" v="1470" actId="26606"/>
          <ac:spMkLst>
            <pc:docMk/>
            <pc:sldMk cId="4131860689" sldId="294"/>
            <ac:spMk id="79" creationId="{CDC10F1E-DAA8-4669-99A8-8C7857BA48AD}"/>
          </ac:spMkLst>
        </pc:spChg>
        <pc:picChg chg="add del mod">
          <ac:chgData name="Maureen McAllister" userId="1526c525-eb27-4294-a10b-1469726b6859" providerId="ADAL" clId="{1834BC87-ADE9-4388-8999-AFC990ADD497}" dt="2021-03-09T02:10:24.062" v="1472" actId="478"/>
          <ac:picMkLst>
            <pc:docMk/>
            <pc:sldMk cId="4131860689" sldId="294"/>
            <ac:picMk id="4" creationId="{EBFB10C0-D598-4A38-953A-432C050BEBC5}"/>
          </ac:picMkLst>
        </pc:picChg>
        <pc:picChg chg="del mod">
          <ac:chgData name="Maureen McAllister" userId="1526c525-eb27-4294-a10b-1469726b6859" providerId="ADAL" clId="{1834BC87-ADE9-4388-8999-AFC990ADD497}" dt="2021-03-09T02:09:54.974" v="1464" actId="478"/>
          <ac:picMkLst>
            <pc:docMk/>
            <pc:sldMk cId="4131860689" sldId="294"/>
            <ac:picMk id="12" creationId="{4F2A0C6D-12E8-44D8-AC18-2EC9FBCABB9A}"/>
          </ac:picMkLst>
        </pc:picChg>
      </pc:sldChg>
      <pc:sldChg chg="addSp delSp modSp add mod">
        <pc:chgData name="Maureen McAllister" userId="1526c525-eb27-4294-a10b-1469726b6859" providerId="ADAL" clId="{1834BC87-ADE9-4388-8999-AFC990ADD497}" dt="2021-03-09T02:22:35.079" v="1556" actId="1076"/>
        <pc:sldMkLst>
          <pc:docMk/>
          <pc:sldMk cId="538038014" sldId="295"/>
        </pc:sldMkLst>
        <pc:spChg chg="mod">
          <ac:chgData name="Maureen McAllister" userId="1526c525-eb27-4294-a10b-1469726b6859" providerId="ADAL" clId="{1834BC87-ADE9-4388-8999-AFC990ADD497}" dt="2021-03-09T02:22:13.632" v="1551" actId="20577"/>
          <ac:spMkLst>
            <pc:docMk/>
            <pc:sldMk cId="538038014" sldId="295"/>
            <ac:spMk id="10" creationId="{39D4EC10-9188-4500-BC54-4B4A7F7DFE2A}"/>
          </ac:spMkLst>
        </pc:spChg>
        <pc:picChg chg="add del mod">
          <ac:chgData name="Maureen McAllister" userId="1526c525-eb27-4294-a10b-1469726b6859" providerId="ADAL" clId="{1834BC87-ADE9-4388-8999-AFC990ADD497}" dt="2021-03-09T02:19:37.496" v="1527" actId="478"/>
          <ac:picMkLst>
            <pc:docMk/>
            <pc:sldMk cId="538038014" sldId="295"/>
            <ac:picMk id="3" creationId="{8AF9BA9C-2E37-446A-B98F-6EDD1525314C}"/>
          </ac:picMkLst>
        </pc:picChg>
        <pc:picChg chg="add del mod">
          <ac:chgData name="Maureen McAllister" userId="1526c525-eb27-4294-a10b-1469726b6859" providerId="ADAL" clId="{1834BC87-ADE9-4388-8999-AFC990ADD497}" dt="2021-03-09T02:21:15.396" v="1529" actId="478"/>
          <ac:picMkLst>
            <pc:docMk/>
            <pc:sldMk cId="538038014" sldId="295"/>
            <ac:picMk id="5" creationId="{5EF584F1-C303-45FA-8C3F-51BF337F3ED9}"/>
          </ac:picMkLst>
        </pc:picChg>
        <pc:picChg chg="add mod">
          <ac:chgData name="Maureen McAllister" userId="1526c525-eb27-4294-a10b-1469726b6859" providerId="ADAL" clId="{1834BC87-ADE9-4388-8999-AFC990ADD497}" dt="2021-03-09T02:22:35.079" v="1556" actId="1076"/>
          <ac:picMkLst>
            <pc:docMk/>
            <pc:sldMk cId="538038014" sldId="295"/>
            <ac:picMk id="7" creationId="{77BCE100-586B-4506-A037-94B649355314}"/>
          </ac:picMkLst>
        </pc:picChg>
        <pc:picChg chg="del">
          <ac:chgData name="Maureen McAllister" userId="1526c525-eb27-4294-a10b-1469726b6859" providerId="ADAL" clId="{1834BC87-ADE9-4388-8999-AFC990ADD497}" dt="2021-03-09T02:19:17.982" v="1523" actId="478"/>
          <ac:picMkLst>
            <pc:docMk/>
            <pc:sldMk cId="538038014" sldId="295"/>
            <ac:picMk id="9" creationId="{31B5F3EE-B686-47E6-B5CF-FA01A433EF1E}"/>
          </ac:picMkLst>
        </pc:picChg>
      </pc:sldChg>
    </pc:docChg>
  </pc:docChgLst>
  <pc:docChgLst>
    <pc:chgData name="Maureen McAllister" userId="1526c525-eb27-4294-a10b-1469726b6859" providerId="ADAL" clId="{F835154C-61FD-44ED-9185-CCBBFF8122B9}"/>
    <pc:docChg chg="custSel modSld">
      <pc:chgData name="Maureen McAllister" userId="1526c525-eb27-4294-a10b-1469726b6859" providerId="ADAL" clId="{F835154C-61FD-44ED-9185-CCBBFF8122B9}" dt="2021-03-09T15:39:19.454" v="98" actId="20577"/>
      <pc:docMkLst>
        <pc:docMk/>
      </pc:docMkLst>
      <pc:sldChg chg="modSp mod">
        <pc:chgData name="Maureen McAllister" userId="1526c525-eb27-4294-a10b-1469726b6859" providerId="ADAL" clId="{F835154C-61FD-44ED-9185-CCBBFF8122B9}" dt="2021-03-09T15:37:44.259" v="97" actId="20577"/>
        <pc:sldMkLst>
          <pc:docMk/>
          <pc:sldMk cId="2905111902" sldId="258"/>
        </pc:sldMkLst>
        <pc:spChg chg="mod">
          <ac:chgData name="Maureen McAllister" userId="1526c525-eb27-4294-a10b-1469726b6859" providerId="ADAL" clId="{F835154C-61FD-44ED-9185-CCBBFF8122B9}" dt="2021-03-09T15:37:44.259" v="97" actId="20577"/>
          <ac:spMkLst>
            <pc:docMk/>
            <pc:sldMk cId="2905111902" sldId="258"/>
            <ac:spMk id="5" creationId="{C7BC30F8-1890-4494-869A-DCD11E9F5FF4}"/>
          </ac:spMkLst>
        </pc:spChg>
      </pc:sldChg>
      <pc:sldChg chg="modSp mod">
        <pc:chgData name="Maureen McAllister" userId="1526c525-eb27-4294-a10b-1469726b6859" providerId="ADAL" clId="{F835154C-61FD-44ED-9185-CCBBFF8122B9}" dt="2021-03-09T14:40:53.950" v="95" actId="1076"/>
        <pc:sldMkLst>
          <pc:docMk/>
          <pc:sldMk cId="3581376488" sldId="273"/>
        </pc:sldMkLst>
        <pc:spChg chg="mod">
          <ac:chgData name="Maureen McAllister" userId="1526c525-eb27-4294-a10b-1469726b6859" providerId="ADAL" clId="{F835154C-61FD-44ED-9185-CCBBFF8122B9}" dt="2021-03-09T14:40:37.601" v="91" actId="1076"/>
          <ac:spMkLst>
            <pc:docMk/>
            <pc:sldMk cId="3581376488" sldId="273"/>
            <ac:spMk id="10" creationId="{78F98AF3-5CC0-4C1C-95C8-7080E8F227A0}"/>
          </ac:spMkLst>
        </pc:spChg>
        <pc:spChg chg="mod">
          <ac:chgData name="Maureen McAllister" userId="1526c525-eb27-4294-a10b-1469726b6859" providerId="ADAL" clId="{F835154C-61FD-44ED-9185-CCBBFF8122B9}" dt="2021-03-09T14:40:49.393" v="94" actId="1076"/>
          <ac:spMkLst>
            <pc:docMk/>
            <pc:sldMk cId="3581376488" sldId="273"/>
            <ac:spMk id="15" creationId="{074B00A8-C634-4ADE-8407-B48B655AD7CB}"/>
          </ac:spMkLst>
        </pc:spChg>
        <pc:spChg chg="mod">
          <ac:chgData name="Maureen McAllister" userId="1526c525-eb27-4294-a10b-1469726b6859" providerId="ADAL" clId="{F835154C-61FD-44ED-9185-CCBBFF8122B9}" dt="2021-03-09T14:40:46.466" v="93" actId="1076"/>
          <ac:spMkLst>
            <pc:docMk/>
            <pc:sldMk cId="3581376488" sldId="273"/>
            <ac:spMk id="16" creationId="{2CF8C6EE-D14B-4593-90D6-CA24946F3DC4}"/>
          </ac:spMkLst>
        </pc:spChg>
        <pc:spChg chg="mod">
          <ac:chgData name="Maureen McAllister" userId="1526c525-eb27-4294-a10b-1469726b6859" providerId="ADAL" clId="{F835154C-61FD-44ED-9185-CCBBFF8122B9}" dt="2021-03-09T14:40:53.950" v="95" actId="1076"/>
          <ac:spMkLst>
            <pc:docMk/>
            <pc:sldMk cId="3581376488" sldId="273"/>
            <ac:spMk id="18" creationId="{595DD6C0-4657-481E-B5A8-0B444B50E5E8}"/>
          </ac:spMkLst>
        </pc:spChg>
        <pc:spChg chg="mod">
          <ac:chgData name="Maureen McAllister" userId="1526c525-eb27-4294-a10b-1469726b6859" providerId="ADAL" clId="{F835154C-61FD-44ED-9185-CCBBFF8122B9}" dt="2021-03-09T14:40:42.945" v="92" actId="1076"/>
          <ac:spMkLst>
            <pc:docMk/>
            <pc:sldMk cId="3581376488" sldId="273"/>
            <ac:spMk id="19" creationId="{0D997D53-CF01-4DFB-BF60-A1C0E441E3ED}"/>
          </ac:spMkLst>
        </pc:spChg>
      </pc:sldChg>
      <pc:sldChg chg="modSp mod">
        <pc:chgData name="Maureen McAllister" userId="1526c525-eb27-4294-a10b-1469726b6859" providerId="ADAL" clId="{F835154C-61FD-44ED-9185-CCBBFF8122B9}" dt="2021-03-09T14:38:15.912" v="51" actId="20577"/>
        <pc:sldMkLst>
          <pc:docMk/>
          <pc:sldMk cId="202239174" sldId="276"/>
        </pc:sldMkLst>
        <pc:spChg chg="mod">
          <ac:chgData name="Maureen McAllister" userId="1526c525-eb27-4294-a10b-1469726b6859" providerId="ADAL" clId="{F835154C-61FD-44ED-9185-CCBBFF8122B9}" dt="2021-03-09T14:38:15.912" v="51" actId="20577"/>
          <ac:spMkLst>
            <pc:docMk/>
            <pc:sldMk cId="202239174" sldId="276"/>
            <ac:spMk id="13" creationId="{FDF03D13-977E-4F9B-BCA7-3397071B24AD}"/>
          </ac:spMkLst>
        </pc:spChg>
      </pc:sldChg>
      <pc:sldChg chg="modSp mod">
        <pc:chgData name="Maureen McAllister" userId="1526c525-eb27-4294-a10b-1469726b6859" providerId="ADAL" clId="{F835154C-61FD-44ED-9185-CCBBFF8122B9}" dt="2021-03-09T15:39:19.454" v="98" actId="20577"/>
        <pc:sldMkLst>
          <pc:docMk/>
          <pc:sldMk cId="2207833991" sldId="284"/>
        </pc:sldMkLst>
        <pc:spChg chg="mod">
          <ac:chgData name="Maureen McAllister" userId="1526c525-eb27-4294-a10b-1469726b6859" providerId="ADAL" clId="{F835154C-61FD-44ED-9185-CCBBFF8122B9}" dt="2021-03-09T15:39:19.454" v="98" actId="20577"/>
          <ac:spMkLst>
            <pc:docMk/>
            <pc:sldMk cId="2207833991" sldId="284"/>
            <ac:spMk id="9" creationId="{99430B91-CAC4-407D-9FA6-9E5F93ED5ED8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E4FC509-A25D-4AC1-956B-244FAC61AF2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EDCBDF-04F2-4646-A118-9A2CBABEDF9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A3C146-E2BA-41EA-8AE9-0C67692768F2}" type="datetimeFigureOut">
              <a:rPr lang="en-US" smtClean="0"/>
              <a:t>3/9/2021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BD4EF4-9023-4CAF-937E-F78CF009DBD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300887-CA61-4CEF-BD28-E51D6F957D7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00C303-0EDA-42E1-9745-6C6A39A7B5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7664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7D3EB6-8099-4744-9273-C8C1DD61A2EA}" type="datetimeFigureOut">
              <a:rPr lang="en-US" noProof="0" smtClean="0"/>
              <a:t>3/9/2021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C40A10-6036-4879-816D-55C01FC94846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65739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78196A9-689D-4410-BFC0-7ACB19755A0C}"/>
              </a:ext>
            </a:extLst>
          </p:cNvPr>
          <p:cNvSpPr/>
          <p:nvPr userDrawn="1"/>
        </p:nvSpPr>
        <p:spPr>
          <a:xfrm>
            <a:off x="0" y="0"/>
            <a:ext cx="12192000" cy="4416552"/>
          </a:xfrm>
          <a:prstGeom prst="rect">
            <a:avLst/>
          </a:prstGeom>
          <a:blipFill>
            <a:blip r:embed="rId2"/>
            <a:srcRect/>
            <a:stretch>
              <a:fillRect l="-842" r="-84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9BFEAD-57CF-438A-8084-C5AC7F47E54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462986"/>
            <a:ext cx="9144000" cy="1786094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17A3CB-B083-4E49-9123-A5E47559D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C4102C-4609-416C-A808-0FFE0051D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7BCC5D-6F2C-472F-BD4C-4096793D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1BC7-E183-40DB-AC97-C19EA4EB8894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BE854BB-FA44-4CAB-85DF-F5C412560348}"/>
              </a:ext>
            </a:extLst>
          </p:cNvPr>
          <p:cNvSpPr/>
          <p:nvPr userDrawn="1"/>
        </p:nvSpPr>
        <p:spPr>
          <a:xfrm>
            <a:off x="0" y="4416552"/>
            <a:ext cx="12192000" cy="2441448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9BFFF1-5465-4317-B9DB-C23A5B1D76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734696"/>
            <a:ext cx="9144000" cy="459798"/>
          </a:xfr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800" b="1">
                <a:latin typeface="+mn-lt"/>
                <a:cs typeface="Segoe UI Semibold" panose="020B07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A313B4B-5B98-4B33-885A-DF7669E72D7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55336" y="1172982"/>
            <a:ext cx="1481328" cy="75895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76B4374-8F24-43DE-860D-E5C6EA850AB4}"/>
              </a:ext>
            </a:extLst>
          </p:cNvPr>
          <p:cNvGrpSpPr/>
          <p:nvPr userDrawn="1"/>
        </p:nvGrpSpPr>
        <p:grpSpPr>
          <a:xfrm>
            <a:off x="3619265" y="2253996"/>
            <a:ext cx="4953471" cy="100584"/>
            <a:chOff x="3631692" y="2253996"/>
            <a:chExt cx="4953471" cy="100584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85C7755-9394-4129-AB48-1AC32DA80C75}"/>
                </a:ext>
              </a:extLst>
            </p:cNvPr>
            <p:cNvSpPr/>
            <p:nvPr userDrawn="1"/>
          </p:nvSpPr>
          <p:spPr>
            <a:xfrm>
              <a:off x="3631692" y="2253996"/>
              <a:ext cx="100584" cy="100584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4C71ABE-575A-48CF-82B1-EDE8535F3993}"/>
                </a:ext>
              </a:extLst>
            </p:cNvPr>
            <p:cNvCxnSpPr/>
            <p:nvPr userDrawn="1"/>
          </p:nvCxnSpPr>
          <p:spPr>
            <a:xfrm>
              <a:off x="3681984" y="2307679"/>
              <a:ext cx="4828032" cy="0"/>
            </a:xfrm>
            <a:prstGeom prst="line">
              <a:avLst/>
            </a:prstGeom>
            <a:ln w="12700"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3C1EA63-78B2-4715-B4DC-63D98AC7F354}"/>
                </a:ext>
              </a:extLst>
            </p:cNvPr>
            <p:cNvSpPr/>
            <p:nvPr userDrawn="1"/>
          </p:nvSpPr>
          <p:spPr>
            <a:xfrm>
              <a:off x="8484579" y="2253996"/>
              <a:ext cx="100584" cy="100584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9BB74A1-0BEA-4AD8-8138-0641A45D8B40}"/>
              </a:ext>
            </a:extLst>
          </p:cNvPr>
          <p:cNvGrpSpPr/>
          <p:nvPr userDrawn="1"/>
        </p:nvGrpSpPr>
        <p:grpSpPr>
          <a:xfrm>
            <a:off x="4652581" y="5305363"/>
            <a:ext cx="2886839" cy="100584"/>
            <a:chOff x="3631690" y="2253996"/>
            <a:chExt cx="5028467" cy="100584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3D0026E-5270-4C52-A1AF-5631E8192DCD}"/>
                </a:ext>
              </a:extLst>
            </p:cNvPr>
            <p:cNvSpPr/>
            <p:nvPr userDrawn="1"/>
          </p:nvSpPr>
          <p:spPr>
            <a:xfrm>
              <a:off x="3631690" y="2253996"/>
              <a:ext cx="175203" cy="100584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6085D92-5F70-4097-A2FF-C15B13788D08}"/>
                </a:ext>
              </a:extLst>
            </p:cNvPr>
            <p:cNvCxnSpPr/>
            <p:nvPr userDrawn="1"/>
          </p:nvCxnSpPr>
          <p:spPr>
            <a:xfrm>
              <a:off x="3681984" y="2307679"/>
              <a:ext cx="4828032" cy="0"/>
            </a:xfrm>
            <a:prstGeom prst="line">
              <a:avLst/>
            </a:prstGeom>
            <a:ln w="12700"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E68EB6C-48D0-4EBF-8541-926D16790F52}"/>
                </a:ext>
              </a:extLst>
            </p:cNvPr>
            <p:cNvSpPr/>
            <p:nvPr userDrawn="1"/>
          </p:nvSpPr>
          <p:spPr>
            <a:xfrm>
              <a:off x="8484578" y="2253996"/>
              <a:ext cx="175579" cy="100584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424638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s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8E3FDB8-6D5C-48FE-99EA-7EC60F4D81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noProof="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775F3-A041-479A-8038-652B7D9C7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BEDD04-BE4E-4B91-B13E-0C4FB3E16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6DF5D8-12DC-494E-B0F1-2E9C86A14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1BC7-E183-40DB-AC97-C19EA4EB8894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BF87C9E-53A2-4DE1-89DC-3907BE2E3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2016" y="707529"/>
            <a:ext cx="7118056" cy="569086"/>
          </a:xfrm>
        </p:spPr>
        <p:txBody>
          <a:bodyPr lIns="0" tIns="0" rIns="0" bIns="0" anchor="b">
            <a:normAutofit/>
          </a:bodyPr>
          <a:lstStyle>
            <a:lvl1pPr algn="l">
              <a:defRPr sz="36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B453F8F-AA02-4E0D-93BF-8CF4F149037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292016" y="1625821"/>
            <a:ext cx="7096709" cy="978407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buNone/>
              <a:defRPr sz="1800" b="1"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A541F291-2E4B-474E-9ED0-55C97A2A06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859665"/>
            <a:ext cx="1078992" cy="54864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9E4D57E-4989-4939-A31F-637543FAB606}"/>
              </a:ext>
            </a:extLst>
          </p:cNvPr>
          <p:cNvGrpSpPr/>
          <p:nvPr userDrawn="1"/>
        </p:nvGrpSpPr>
        <p:grpSpPr>
          <a:xfrm flipH="1">
            <a:off x="4314481" y="1375202"/>
            <a:ext cx="7877519" cy="100800"/>
            <a:chOff x="245550" y="3240138"/>
            <a:chExt cx="4015976" cy="10080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70B72A7-B625-48B8-88E6-BCE2A4DD531E}"/>
                </a:ext>
              </a:extLst>
            </p:cNvPr>
            <p:cNvCxnSpPr>
              <a:cxnSpLocks/>
              <a:endCxn id="13" idx="6"/>
            </p:cNvCxnSpPr>
            <p:nvPr userDrawn="1"/>
          </p:nvCxnSpPr>
          <p:spPr>
            <a:xfrm>
              <a:off x="245550" y="3290538"/>
              <a:ext cx="4015976" cy="0"/>
            </a:xfrm>
            <a:prstGeom prst="line">
              <a:avLst/>
            </a:prstGeom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1ED729F-F8A5-4244-9776-4935C260F11F}"/>
                </a:ext>
              </a:extLst>
            </p:cNvPr>
            <p:cNvSpPr/>
            <p:nvPr userDrawn="1"/>
          </p:nvSpPr>
          <p:spPr>
            <a:xfrm>
              <a:off x="4210138" y="3240138"/>
              <a:ext cx="51388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150998C-CF95-4C6F-8962-8EB2DB30177D}"/>
              </a:ext>
            </a:extLst>
          </p:cNvPr>
          <p:cNvCxnSpPr/>
          <p:nvPr userDrawn="1"/>
        </p:nvCxnSpPr>
        <p:spPr>
          <a:xfrm>
            <a:off x="11580000" y="6020920"/>
            <a:ext cx="61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F86A2ACD-8CF5-48A3-A678-E213A809B332}"/>
              </a:ext>
            </a:extLst>
          </p:cNvPr>
          <p:cNvSpPr/>
          <p:nvPr userDrawn="1"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00811BB-0E37-4D70-84A5-97B3FBEDCBE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20920"/>
            <a:ext cx="803275" cy="468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D03B3046-0457-4D23-8E0C-64E3FCD620BB}"/>
              </a:ext>
            </a:extLst>
          </p:cNvPr>
          <p:cNvSpPr/>
          <p:nvPr userDrawn="1"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0092E26-7A96-4712-98A7-FFDA7C3D772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83723" y="3301941"/>
            <a:ext cx="3408243" cy="978408"/>
          </a:xfrm>
          <a:prstGeom prst="rect">
            <a:avLst/>
          </a:prstGeom>
          <a:ln w="6350">
            <a:noFill/>
          </a:ln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7000" b="1">
                <a:ln w="6350">
                  <a:solidFill>
                    <a:schemeClr val="tx1"/>
                  </a:solidFill>
                </a:ln>
                <a:noFill/>
                <a:latin typeface="+mj-lt"/>
              </a:defRPr>
            </a:lvl1pPr>
          </a:lstStyle>
          <a:p>
            <a:pPr lvl="0"/>
            <a:r>
              <a:rPr lang="en-US" noProof="0"/>
              <a:t>$12,345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B17B484C-F876-40B2-89DE-FC7A9E54C835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5716329" y="3394494"/>
            <a:ext cx="5678300" cy="978407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99E02476-A734-4A74-BC42-F104B37C8C19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4292016" y="3394494"/>
            <a:ext cx="1399099" cy="978407"/>
          </a:xfrm>
        </p:spPr>
        <p:txBody>
          <a:bodyPr lIns="0" tIns="0" rIns="0" bIns="0" anchor="t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6" name="Text Placeholder 15">
            <a:extLst>
              <a:ext uri="{FF2B5EF4-FFF2-40B4-BE49-F238E27FC236}">
                <a16:creationId xmlns:a16="http://schemas.microsoft.com/office/drawing/2014/main" id="{EA5D8D7D-F37C-49AD-98F0-641CE42B8A8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83723" y="4594663"/>
            <a:ext cx="3408243" cy="978408"/>
          </a:xfrm>
          <a:prstGeom prst="rect">
            <a:avLst/>
          </a:prstGeom>
          <a:ln w="6350">
            <a:noFill/>
          </a:ln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7000" b="1">
                <a:ln w="6350">
                  <a:solidFill>
                    <a:schemeClr val="tx1"/>
                  </a:solidFill>
                </a:ln>
                <a:noFill/>
                <a:latin typeface="+mj-lt"/>
              </a:defRPr>
            </a:lvl1pPr>
          </a:lstStyle>
          <a:p>
            <a:pPr lvl="0"/>
            <a:r>
              <a:rPr lang="en-US" noProof="0"/>
              <a:t>$6,789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521FF93D-8384-4E22-8645-BDE6AB983488}"/>
              </a:ext>
            </a:extLst>
          </p:cNvPr>
          <p:cNvSpPr>
            <a:spLocks noGrp="1"/>
          </p:cNvSpPr>
          <p:nvPr>
            <p:ph type="body" idx="31" hasCustomPrompt="1"/>
          </p:nvPr>
        </p:nvSpPr>
        <p:spPr>
          <a:xfrm>
            <a:off x="5716329" y="4687216"/>
            <a:ext cx="5678300" cy="978407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BA358F36-EA77-462E-9158-AFDF1D449A1A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4292016" y="4687216"/>
            <a:ext cx="1399099" cy="978407"/>
          </a:xfrm>
        </p:spPr>
        <p:txBody>
          <a:bodyPr lIns="0" tIns="0" rIns="0" bIns="0" anchor="t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04119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with circ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9F1B35C-893A-4033-ADC0-2192AFA292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637DF8-B064-4F36-89F8-EBF538A2E7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3276" y="3242645"/>
            <a:ext cx="4464049" cy="1177174"/>
          </a:xfrm>
        </p:spPr>
        <p:txBody>
          <a:bodyPr lIns="0" tIns="0" rIns="0" bIns="0" anchor="b">
            <a:normAutofit/>
          </a:bodyPr>
          <a:lstStyle>
            <a:lvl1pPr>
              <a:defRPr sz="3600"/>
            </a:lvl1pPr>
          </a:lstStyle>
          <a:p>
            <a:r>
              <a:rPr lang="en-US" noProof="0"/>
              <a:t>CLICK TO EDIT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72532A-5006-46B7-AE99-3A6891CD025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26770" y="4872948"/>
            <a:ext cx="4443165" cy="882062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EFC6D7-3241-401C-A16A-4A7CC2653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45D6DC-ABA5-4D00-9CD3-92FFDD1FA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459C86-0106-40E0-AA18-795EC5787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1BC7-E183-40DB-AC97-C19EA4EB8894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D14F7B3-A6CF-491C-9855-75B5784CC4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859665"/>
            <a:ext cx="1078992" cy="54864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7317392-EF87-4050-8BBE-32F74B0CF15A}"/>
              </a:ext>
            </a:extLst>
          </p:cNvPr>
          <p:cNvGrpSpPr/>
          <p:nvPr userDrawn="1"/>
        </p:nvGrpSpPr>
        <p:grpSpPr>
          <a:xfrm>
            <a:off x="0" y="4581382"/>
            <a:ext cx="4370400" cy="100800"/>
            <a:chOff x="-1228304" y="3240138"/>
            <a:chExt cx="4370400" cy="100800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85A4134-866D-4143-AC1E-8A2FFDB4985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228304" y="3290538"/>
              <a:ext cx="4320000" cy="0"/>
            </a:xfrm>
            <a:prstGeom prst="line">
              <a:avLst/>
            </a:prstGeom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BBC5D9C-B8FB-455B-9398-36DB21F2765E}"/>
                </a:ext>
              </a:extLst>
            </p:cNvPr>
            <p:cNvSpPr/>
            <p:nvPr userDrawn="1"/>
          </p:nvSpPr>
          <p:spPr>
            <a:xfrm>
              <a:off x="3041296" y="3240138"/>
              <a:ext cx="100800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BB522941-5C7D-4701-9AD7-BB4C11C6EBCE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5533023" y="4551485"/>
            <a:ext cx="5855702" cy="1208079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2225750-E4CE-4A81-A0C3-4023030D637E}"/>
              </a:ext>
            </a:extLst>
          </p:cNvPr>
          <p:cNvSpPr/>
          <p:nvPr userDrawn="1"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819C324-07DF-49DB-A08C-0E6155CE3041}"/>
              </a:ext>
            </a:extLst>
          </p:cNvPr>
          <p:cNvCxnSpPr/>
          <p:nvPr userDrawn="1"/>
        </p:nvCxnSpPr>
        <p:spPr>
          <a:xfrm>
            <a:off x="11580000" y="6020920"/>
            <a:ext cx="61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75A34025-44F2-4A09-8629-F1794E9D35AF}"/>
              </a:ext>
            </a:extLst>
          </p:cNvPr>
          <p:cNvSpPr/>
          <p:nvPr userDrawn="1"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15854A2-EAE9-4B2A-84CF-5A4BD753863A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20920"/>
            <a:ext cx="803275" cy="468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ADC059E4-36DE-4100-8F15-85A9F37E84FE}"/>
              </a:ext>
            </a:extLst>
          </p:cNvPr>
          <p:cNvSpPr/>
          <p:nvPr userDrawn="1"/>
        </p:nvSpPr>
        <p:spPr>
          <a:xfrm>
            <a:off x="3616960" y="859665"/>
            <a:ext cx="2121408" cy="2121408"/>
          </a:xfrm>
          <a:prstGeom prst="ellipse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4E475F8-9B44-4A3E-9F99-CF0346C89B8E}"/>
              </a:ext>
            </a:extLst>
          </p:cNvPr>
          <p:cNvSpPr/>
          <p:nvPr userDrawn="1"/>
        </p:nvSpPr>
        <p:spPr>
          <a:xfrm>
            <a:off x="5522965" y="836613"/>
            <a:ext cx="2816352" cy="2816352"/>
          </a:xfrm>
          <a:prstGeom prst="ellipse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F5FAF95-28E9-4D03-884C-A89CBC8B61DC}"/>
              </a:ext>
            </a:extLst>
          </p:cNvPr>
          <p:cNvSpPr/>
          <p:nvPr userDrawn="1"/>
        </p:nvSpPr>
        <p:spPr>
          <a:xfrm>
            <a:off x="8123915" y="859665"/>
            <a:ext cx="3273552" cy="3273552"/>
          </a:xfrm>
          <a:prstGeom prst="ellipse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27" name="Text Placeholder 15">
            <a:extLst>
              <a:ext uri="{FF2B5EF4-FFF2-40B4-BE49-F238E27FC236}">
                <a16:creationId xmlns:a16="http://schemas.microsoft.com/office/drawing/2014/main" id="{5F221D05-AC12-4B7C-A00B-E28F93E23D7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851931" y="1382322"/>
            <a:ext cx="1681092" cy="978408"/>
          </a:xfrm>
          <a:prstGeom prst="rect">
            <a:avLst/>
          </a:prstGeom>
          <a:ln w="6350">
            <a:noFill/>
          </a:ln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7000" b="1">
                <a:ln w="6350">
                  <a:solidFill>
                    <a:schemeClr val="tx1"/>
                  </a:solidFill>
                </a:ln>
                <a:noFill/>
                <a:latin typeface="+mj-lt"/>
              </a:defRPr>
            </a:lvl1pPr>
          </a:lstStyle>
          <a:p>
            <a:pPr lvl="0"/>
            <a:r>
              <a:rPr lang="en-US" noProof="0"/>
              <a:t>$25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A3904B01-A725-4CE3-9321-D42F3E296703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3927524" y="2363691"/>
            <a:ext cx="1519848" cy="617093"/>
          </a:xfrm>
        </p:spPr>
        <p:txBody>
          <a:bodyPr lIns="0" tIns="0" rIns="0" bIns="0" anchor="t" anchorCtr="0">
            <a:normAutofit/>
          </a:bodyPr>
          <a:lstStyle>
            <a:lvl1pPr marL="0" indent="0" algn="ctr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Section 1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D9CE08AF-782B-4514-BE33-D3AED71A7344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3806132" y="1185842"/>
            <a:ext cx="1519848" cy="250619"/>
          </a:xfrm>
        </p:spPr>
        <p:txBody>
          <a:bodyPr lIns="0" tIns="0" rIns="0" bIns="0" anchor="t" anchorCtr="0">
            <a:normAutofit/>
          </a:bodyPr>
          <a:lstStyle>
            <a:lvl1pPr marL="0" indent="0" algn="r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800" b="0">
                <a:solidFill>
                  <a:schemeClr val="tx1"/>
                </a:solidFill>
                <a:latin typeface="+mn-lt"/>
                <a:cs typeface="Segoe UI Light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BILLION</a:t>
            </a:r>
          </a:p>
        </p:txBody>
      </p:sp>
      <p:sp>
        <p:nvSpPr>
          <p:cNvPr id="30" name="Text Placeholder 15">
            <a:extLst>
              <a:ext uri="{FF2B5EF4-FFF2-40B4-BE49-F238E27FC236}">
                <a16:creationId xmlns:a16="http://schemas.microsoft.com/office/drawing/2014/main" id="{614098B4-704D-42A8-B776-2C93C30C39D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113495" y="1767897"/>
            <a:ext cx="1681092" cy="978408"/>
          </a:xfrm>
          <a:prstGeom prst="rect">
            <a:avLst/>
          </a:prstGeom>
          <a:ln w="6350">
            <a:noFill/>
          </a:ln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7000" b="1">
                <a:ln w="6350">
                  <a:solidFill>
                    <a:schemeClr val="tx1"/>
                  </a:solidFill>
                </a:ln>
                <a:noFill/>
                <a:latin typeface="+mj-lt"/>
              </a:defRPr>
            </a:lvl1pPr>
          </a:lstStyle>
          <a:p>
            <a:pPr lvl="0"/>
            <a:r>
              <a:rPr lang="en-US" noProof="0"/>
              <a:t>$50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CE6465F4-0B4D-4B43-BE59-BC984FE8EF05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6189088" y="2753338"/>
            <a:ext cx="1519848" cy="617093"/>
          </a:xfrm>
        </p:spPr>
        <p:txBody>
          <a:bodyPr lIns="0" tIns="0" rIns="0" bIns="0" anchor="t" anchorCtr="0">
            <a:normAutofit/>
          </a:bodyPr>
          <a:lstStyle>
            <a:lvl1pPr marL="0" indent="0" algn="ctr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Section 1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4DBC997E-F996-4F59-A610-3C8558F180CA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6067696" y="1537655"/>
            <a:ext cx="1519848" cy="250619"/>
          </a:xfrm>
        </p:spPr>
        <p:txBody>
          <a:bodyPr lIns="0" tIns="0" rIns="0" bIns="0" anchor="t" anchorCtr="0">
            <a:normAutofit/>
          </a:bodyPr>
          <a:lstStyle>
            <a:lvl1pPr marL="0" indent="0" algn="r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800" b="0">
                <a:solidFill>
                  <a:schemeClr val="tx1"/>
                </a:solidFill>
                <a:latin typeface="+mn-lt"/>
                <a:cs typeface="Segoe UI Light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BILLION</a:t>
            </a:r>
          </a:p>
        </p:txBody>
      </p:sp>
      <p:sp>
        <p:nvSpPr>
          <p:cNvPr id="33" name="Text Placeholder 15">
            <a:extLst>
              <a:ext uri="{FF2B5EF4-FFF2-40B4-BE49-F238E27FC236}">
                <a16:creationId xmlns:a16="http://schemas.microsoft.com/office/drawing/2014/main" id="{D2098E46-8023-469E-86ED-39848BCA69B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714444" y="2049128"/>
            <a:ext cx="2010420" cy="978408"/>
          </a:xfrm>
          <a:prstGeom prst="rect">
            <a:avLst/>
          </a:prstGeom>
          <a:ln w="6350">
            <a:noFill/>
          </a:ln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7000" b="1">
                <a:ln w="6350">
                  <a:solidFill>
                    <a:schemeClr val="tx1"/>
                  </a:solidFill>
                </a:ln>
                <a:noFill/>
                <a:latin typeface="+mj-lt"/>
              </a:defRPr>
            </a:lvl1pPr>
          </a:lstStyle>
          <a:p>
            <a:pPr lvl="0"/>
            <a:r>
              <a:rPr lang="en-US" noProof="0"/>
              <a:t>$100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93715D94-9DBE-476D-B2A4-208BC6D40C35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8981735" y="3034569"/>
            <a:ext cx="1519848" cy="617093"/>
          </a:xfrm>
        </p:spPr>
        <p:txBody>
          <a:bodyPr lIns="0" tIns="0" rIns="0" bIns="0" anchor="t" anchorCtr="0">
            <a:normAutofit/>
          </a:bodyPr>
          <a:lstStyle>
            <a:lvl1pPr marL="0" indent="0" algn="ctr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Section 1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C6E1A50B-8AFF-497B-8AEC-C61D95DC0685}"/>
              </a:ext>
            </a:extLst>
          </p:cNvPr>
          <p:cNvSpPr>
            <a:spLocks noGrp="1"/>
          </p:cNvSpPr>
          <p:nvPr>
            <p:ph type="body" idx="36" hasCustomPrompt="1"/>
          </p:nvPr>
        </p:nvSpPr>
        <p:spPr>
          <a:xfrm>
            <a:off x="9089050" y="1818886"/>
            <a:ext cx="1519848" cy="250619"/>
          </a:xfrm>
        </p:spPr>
        <p:txBody>
          <a:bodyPr lIns="0" tIns="0" rIns="0" bIns="0" anchor="t" anchorCtr="0">
            <a:normAutofit/>
          </a:bodyPr>
          <a:lstStyle>
            <a:lvl1pPr marL="0" indent="0" algn="r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800" b="0">
                <a:solidFill>
                  <a:schemeClr val="tx1"/>
                </a:solidFill>
                <a:latin typeface="+mn-lt"/>
                <a:cs typeface="Segoe UI Light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BILLION</a:t>
            </a:r>
          </a:p>
        </p:txBody>
      </p:sp>
    </p:spTree>
    <p:extLst>
      <p:ext uri="{BB962C8B-B14F-4D97-AF65-F5344CB8AC3E}">
        <p14:creationId xmlns:p14="http://schemas.microsoft.com/office/powerpoint/2010/main" val="39429258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8E3FDB8-6D5C-48FE-99EA-7EC60F4D81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noProof="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775F3-A041-479A-8038-652B7D9C7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BEDD04-BE4E-4B91-B13E-0C4FB3E16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6DF5D8-12DC-494E-B0F1-2E9C86A14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1BC7-E183-40DB-AC97-C19EA4EB8894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BF87C9E-53A2-4DE1-89DC-3907BE2E3D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707529"/>
            <a:ext cx="5314072" cy="569086"/>
          </a:xfrm>
        </p:spPr>
        <p:txBody>
          <a:bodyPr lIns="0" tIns="0" rIns="0" bIns="0" anchor="b">
            <a:normAutofit/>
          </a:bodyPr>
          <a:lstStyle>
            <a:lvl1pPr algn="l">
              <a:defRPr sz="3600"/>
            </a:lvl1pPr>
          </a:lstStyle>
          <a:p>
            <a:r>
              <a:rPr lang="en-US" noProof="0"/>
              <a:t>CLICK TO EDIT 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B453F8F-AA02-4E0D-93BF-8CF4F149037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96000" y="1625821"/>
            <a:ext cx="5292725" cy="978407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buNone/>
              <a:defRPr sz="1800" b="1"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A541F291-2E4B-474E-9ED0-55C97A2A06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859665"/>
            <a:ext cx="1078992" cy="54864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9E4D57E-4989-4939-A31F-637543FAB606}"/>
              </a:ext>
            </a:extLst>
          </p:cNvPr>
          <p:cNvGrpSpPr/>
          <p:nvPr userDrawn="1"/>
        </p:nvGrpSpPr>
        <p:grpSpPr>
          <a:xfrm flipH="1">
            <a:off x="6096000" y="1383372"/>
            <a:ext cx="6096000" cy="100800"/>
            <a:chOff x="646015" y="3248308"/>
            <a:chExt cx="3107749" cy="10080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70B72A7-B625-48B8-88E6-BCE2A4DD531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46015" y="3290538"/>
              <a:ext cx="3107749" cy="0"/>
            </a:xfrm>
            <a:prstGeom prst="line">
              <a:avLst/>
            </a:prstGeom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1ED729F-F8A5-4244-9776-4935C260F11F}"/>
                </a:ext>
              </a:extLst>
            </p:cNvPr>
            <p:cNvSpPr/>
            <p:nvPr userDrawn="1"/>
          </p:nvSpPr>
          <p:spPr>
            <a:xfrm>
              <a:off x="3702376" y="3248308"/>
              <a:ext cx="51388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150998C-CF95-4C6F-8962-8EB2DB30177D}"/>
              </a:ext>
            </a:extLst>
          </p:cNvPr>
          <p:cNvCxnSpPr/>
          <p:nvPr userDrawn="1"/>
        </p:nvCxnSpPr>
        <p:spPr>
          <a:xfrm>
            <a:off x="11580000" y="6020920"/>
            <a:ext cx="61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F86A2ACD-8CF5-48A3-A678-E213A809B332}"/>
              </a:ext>
            </a:extLst>
          </p:cNvPr>
          <p:cNvSpPr/>
          <p:nvPr userDrawn="1"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00811BB-0E37-4D70-84A5-97B3FBEDCBE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20920"/>
            <a:ext cx="803275" cy="468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D03B3046-0457-4D23-8E0C-64E3FCD620BB}"/>
              </a:ext>
            </a:extLst>
          </p:cNvPr>
          <p:cNvSpPr/>
          <p:nvPr userDrawn="1"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B17B484C-F876-40B2-89DE-FC7A9E54C835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831851" y="3335524"/>
            <a:ext cx="4817836" cy="2248846"/>
          </a:xfrm>
        </p:spPr>
        <p:txBody>
          <a:bodyPr lIns="0" tIns="0" rIns="0" bIns="0">
            <a:normAutofit/>
          </a:bodyPr>
          <a:lstStyle>
            <a:lvl1pPr marL="216000" indent="-2160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99E02476-A734-4A74-BC42-F104B37C8C19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831850" y="2905291"/>
            <a:ext cx="2915732" cy="360000"/>
          </a:xfrm>
        </p:spPr>
        <p:txBody>
          <a:bodyPr lIns="0" tIns="0" rIns="0" bIns="0" anchor="b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ABD2EF23-562D-4049-92E3-48371C9E83A4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6098826" y="3335524"/>
            <a:ext cx="5311245" cy="2248846"/>
          </a:xfrm>
        </p:spPr>
        <p:txBody>
          <a:bodyPr lIns="0" tIns="0" rIns="0" bIns="0">
            <a:normAutofit/>
          </a:bodyPr>
          <a:lstStyle>
            <a:lvl1pPr marL="216000" indent="-2160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FB2A0B34-417C-46AC-95C0-9B2A2FCC8BFC}"/>
              </a:ext>
            </a:extLst>
          </p:cNvPr>
          <p:cNvSpPr>
            <a:spLocks noGrp="1"/>
          </p:cNvSpPr>
          <p:nvPr>
            <p:ph type="body" idx="31" hasCustomPrompt="1"/>
          </p:nvPr>
        </p:nvSpPr>
        <p:spPr>
          <a:xfrm>
            <a:off x="6098826" y="2905291"/>
            <a:ext cx="2915732" cy="360000"/>
          </a:xfrm>
        </p:spPr>
        <p:txBody>
          <a:bodyPr lIns="0" tIns="0" rIns="0" bIns="0" anchor="b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780866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8E3FDB8-6D5C-48FE-99EA-7EC60F4D81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noProof="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775F3-A041-479A-8038-652B7D9C7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BEDD04-BE4E-4B91-B13E-0C4FB3E16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6DF5D8-12DC-494E-B0F1-2E9C86A14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1BC7-E183-40DB-AC97-C19EA4EB8894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BF87C9E-53A2-4DE1-89DC-3907BE2E3D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6105" y="707529"/>
            <a:ext cx="3704150" cy="569086"/>
          </a:xfrm>
        </p:spPr>
        <p:txBody>
          <a:bodyPr lIns="0" tIns="0" rIns="0" bIns="0" anchor="b">
            <a:normAutofit/>
          </a:bodyPr>
          <a:lstStyle>
            <a:lvl1pPr algn="l">
              <a:defRPr sz="3600"/>
            </a:lvl1pPr>
          </a:lstStyle>
          <a:p>
            <a:r>
              <a:rPr lang="en-US" noProof="0"/>
              <a:t>CLICK TO EDIT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9E4D57E-4989-4939-A31F-637543FAB606}"/>
              </a:ext>
            </a:extLst>
          </p:cNvPr>
          <p:cNvGrpSpPr/>
          <p:nvPr userDrawn="1"/>
        </p:nvGrpSpPr>
        <p:grpSpPr>
          <a:xfrm>
            <a:off x="-6" y="1374243"/>
            <a:ext cx="4319045" cy="100800"/>
            <a:chOff x="646012" y="3239179"/>
            <a:chExt cx="2201856" cy="10080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70B72A7-B625-48B8-88E6-BCE2A4DD531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46012" y="3290538"/>
              <a:ext cx="2165636" cy="0"/>
            </a:xfrm>
            <a:prstGeom prst="line">
              <a:avLst/>
            </a:prstGeom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1ED729F-F8A5-4244-9776-4935C260F11F}"/>
                </a:ext>
              </a:extLst>
            </p:cNvPr>
            <p:cNvSpPr/>
            <p:nvPr userDrawn="1"/>
          </p:nvSpPr>
          <p:spPr>
            <a:xfrm>
              <a:off x="2796480" y="3239179"/>
              <a:ext cx="51388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150998C-CF95-4C6F-8962-8EB2DB30177D}"/>
              </a:ext>
            </a:extLst>
          </p:cNvPr>
          <p:cNvCxnSpPr/>
          <p:nvPr userDrawn="1"/>
        </p:nvCxnSpPr>
        <p:spPr>
          <a:xfrm>
            <a:off x="11580000" y="6020920"/>
            <a:ext cx="61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F86A2ACD-8CF5-48A3-A678-E213A809B332}"/>
              </a:ext>
            </a:extLst>
          </p:cNvPr>
          <p:cNvSpPr/>
          <p:nvPr userDrawn="1"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00811BB-0E37-4D70-84A5-97B3FBEDCBE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20920"/>
            <a:ext cx="803275" cy="468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D03B3046-0457-4D23-8E0C-64E3FCD620BB}"/>
              </a:ext>
            </a:extLst>
          </p:cNvPr>
          <p:cNvSpPr/>
          <p:nvPr userDrawn="1"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Picture Placeholder 11" descr="Competitors logos quadrant">
            <a:extLst>
              <a:ext uri="{FF2B5EF4-FFF2-40B4-BE49-F238E27FC236}">
                <a16:creationId xmlns:a16="http://schemas.microsoft.com/office/drawing/2014/main" id="{58A093A6-410B-4E4B-BA54-D31E8313D9B1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3928670" y="2872719"/>
            <a:ext cx="1772153" cy="777240"/>
          </a:xfrm>
          <a:noFill/>
        </p:spPr>
        <p:txBody>
          <a:bodyPr anchor="ctr" anchorCtr="0">
            <a:noAutofit/>
          </a:bodyPr>
          <a:lstStyle>
            <a:lvl1pPr marL="0" indent="0" algn="ctr">
              <a:buNone/>
              <a:defRPr sz="2000" i="1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Competitor 2</a:t>
            </a:r>
          </a:p>
          <a:p>
            <a:r>
              <a:rPr lang="en-US" noProof="0" dirty="0"/>
              <a:t>Logo</a:t>
            </a:r>
          </a:p>
        </p:txBody>
      </p:sp>
      <p:sp>
        <p:nvSpPr>
          <p:cNvPr id="22" name="Picture Placeholder 11" descr="Competitors logos quadrant">
            <a:extLst>
              <a:ext uri="{FF2B5EF4-FFF2-40B4-BE49-F238E27FC236}">
                <a16:creationId xmlns:a16="http://schemas.microsoft.com/office/drawing/2014/main" id="{C852F764-614E-4E0D-B231-E5EF9B5D3AFE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806105" y="2171148"/>
            <a:ext cx="1655064" cy="777240"/>
          </a:xfrm>
          <a:noFill/>
        </p:spPr>
        <p:txBody>
          <a:bodyPr anchor="ctr" anchorCtr="0">
            <a:noAutofit/>
          </a:bodyPr>
          <a:lstStyle>
            <a:lvl1pPr marL="0" indent="0" algn="ctr">
              <a:buNone/>
              <a:defRPr sz="2000" i="1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Competitor 1</a:t>
            </a:r>
          </a:p>
          <a:p>
            <a:r>
              <a:rPr lang="en-US" noProof="0" dirty="0"/>
              <a:t>Logo</a:t>
            </a:r>
          </a:p>
        </p:txBody>
      </p:sp>
      <p:sp>
        <p:nvSpPr>
          <p:cNvPr id="25" name="Picture Placeholder 11" descr="Competitors logos quadrant">
            <a:extLst>
              <a:ext uri="{FF2B5EF4-FFF2-40B4-BE49-F238E27FC236}">
                <a16:creationId xmlns:a16="http://schemas.microsoft.com/office/drawing/2014/main" id="{0349F007-C349-4EF3-A61F-86C43BEB5478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2729582" y="4456262"/>
            <a:ext cx="1772153" cy="777240"/>
          </a:xfrm>
          <a:noFill/>
        </p:spPr>
        <p:txBody>
          <a:bodyPr anchor="ctr" anchorCtr="0">
            <a:noAutofit/>
          </a:bodyPr>
          <a:lstStyle>
            <a:lvl1pPr marL="0" indent="0" algn="ctr">
              <a:buNone/>
              <a:defRPr sz="2000" i="1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Competitor 3</a:t>
            </a:r>
          </a:p>
          <a:p>
            <a:r>
              <a:rPr lang="en-US" noProof="0" dirty="0"/>
              <a:t>Logo</a:t>
            </a:r>
          </a:p>
        </p:txBody>
      </p:sp>
      <p:sp>
        <p:nvSpPr>
          <p:cNvPr id="26" name="Picture Placeholder 11" descr="Competitors logos quadrant">
            <a:extLst>
              <a:ext uri="{FF2B5EF4-FFF2-40B4-BE49-F238E27FC236}">
                <a16:creationId xmlns:a16="http://schemas.microsoft.com/office/drawing/2014/main" id="{FEA8BDDC-623F-4C67-AD04-E7801B537019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6829546" y="2770168"/>
            <a:ext cx="1772153" cy="777240"/>
          </a:xfrm>
          <a:noFill/>
        </p:spPr>
        <p:txBody>
          <a:bodyPr anchor="ctr" anchorCtr="0">
            <a:noAutofit/>
          </a:bodyPr>
          <a:lstStyle>
            <a:lvl1pPr marL="0" indent="0" algn="ctr">
              <a:buNone/>
              <a:defRPr sz="2000" i="1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Competitor 4</a:t>
            </a:r>
          </a:p>
          <a:p>
            <a:r>
              <a:rPr lang="en-US" noProof="0" dirty="0"/>
              <a:t>Logo</a:t>
            </a:r>
          </a:p>
        </p:txBody>
      </p:sp>
      <p:sp>
        <p:nvSpPr>
          <p:cNvPr id="27" name="Picture Placeholder 11" descr="Competitors logos quadrant">
            <a:extLst>
              <a:ext uri="{FF2B5EF4-FFF2-40B4-BE49-F238E27FC236}">
                <a16:creationId xmlns:a16="http://schemas.microsoft.com/office/drawing/2014/main" id="{28B0D00B-97E7-4133-B35A-AC2EF334CD2B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6610067" y="4588832"/>
            <a:ext cx="1772153" cy="777240"/>
          </a:xfrm>
          <a:noFill/>
        </p:spPr>
        <p:txBody>
          <a:bodyPr anchor="ctr" anchorCtr="0">
            <a:noAutofit/>
          </a:bodyPr>
          <a:lstStyle>
            <a:lvl1pPr marL="0" indent="0" algn="ctr">
              <a:buNone/>
              <a:defRPr sz="2000" i="1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Competitor 5</a:t>
            </a:r>
          </a:p>
          <a:p>
            <a:r>
              <a:rPr lang="en-US" noProof="0" dirty="0"/>
              <a:t>Logo</a:t>
            </a:r>
          </a:p>
        </p:txBody>
      </p:sp>
      <p:sp>
        <p:nvSpPr>
          <p:cNvPr id="28" name="Picture Placeholder 11" descr="Competitors logos quadrant">
            <a:extLst>
              <a:ext uri="{FF2B5EF4-FFF2-40B4-BE49-F238E27FC236}">
                <a16:creationId xmlns:a16="http://schemas.microsoft.com/office/drawing/2014/main" id="{8D1A7417-EFAD-46F6-ADA5-117D4C7B1A9D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9571158" y="4977452"/>
            <a:ext cx="1772153" cy="777240"/>
          </a:xfrm>
          <a:noFill/>
        </p:spPr>
        <p:txBody>
          <a:bodyPr anchor="ctr" anchorCtr="0">
            <a:noAutofit/>
          </a:bodyPr>
          <a:lstStyle>
            <a:lvl1pPr marL="0" indent="0" algn="ctr">
              <a:buNone/>
              <a:defRPr sz="2000" i="1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Competitor 6</a:t>
            </a:r>
          </a:p>
          <a:p>
            <a:r>
              <a:rPr lang="en-US" noProof="0" dirty="0"/>
              <a:t>Logo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D4B80E14-BBC8-42CC-8777-FFF50D168A09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89869" y="3642757"/>
            <a:ext cx="2741612" cy="248888"/>
          </a:xfr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 b="1"/>
            </a:lvl2pPr>
            <a:lvl3pPr>
              <a:defRPr sz="1200" b="1"/>
            </a:lvl3pPr>
            <a:lvl4pPr>
              <a:defRPr sz="1200" b="1"/>
            </a:lvl4pPr>
            <a:lvl5pPr>
              <a:defRPr sz="1200" b="1"/>
            </a:lvl5pPr>
          </a:lstStyle>
          <a:p>
            <a:pPr lvl="0"/>
            <a:r>
              <a:rPr lang="en-US" noProof="0"/>
              <a:t>More expensive</a:t>
            </a:r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95033551-3DD0-4EBE-8DFD-9335F8BA9268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315481" y="5884080"/>
            <a:ext cx="2741612" cy="248888"/>
          </a:xfrm>
        </p:spPr>
        <p:txBody>
          <a:bodyPr wrap="square" lIns="0" tIns="0" rIns="0" bIns="0">
            <a:noAutofit/>
          </a:bodyPr>
          <a:lstStyle>
            <a:lvl1pPr marL="0" indent="0" algn="l">
              <a:buNone/>
              <a:defRPr sz="20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 b="1"/>
            </a:lvl2pPr>
            <a:lvl3pPr>
              <a:defRPr sz="1200" b="1"/>
            </a:lvl3pPr>
            <a:lvl4pPr>
              <a:defRPr sz="1200" b="1"/>
            </a:lvl4pPr>
            <a:lvl5pPr>
              <a:defRPr sz="1200" b="1"/>
            </a:lvl5pPr>
          </a:lstStyle>
          <a:p>
            <a:pPr lvl="0"/>
            <a:r>
              <a:rPr lang="en-US" noProof="0"/>
              <a:t>Less convenient</a:t>
            </a:r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CC507E62-D7F3-4E81-8DE2-5A7084588A33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315481" y="1343118"/>
            <a:ext cx="2741612" cy="248888"/>
          </a:xfrm>
        </p:spPr>
        <p:txBody>
          <a:bodyPr wrap="square" lIns="0" tIns="0" rIns="0" bIns="0">
            <a:noAutofit/>
          </a:bodyPr>
          <a:lstStyle>
            <a:lvl1pPr marL="0" indent="0" algn="l">
              <a:buNone/>
              <a:defRPr sz="20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 b="1"/>
            </a:lvl2pPr>
            <a:lvl3pPr>
              <a:defRPr sz="1200" b="1"/>
            </a:lvl3pPr>
            <a:lvl4pPr>
              <a:defRPr sz="1200" b="1"/>
            </a:lvl4pPr>
            <a:lvl5pPr>
              <a:defRPr sz="1200" b="1"/>
            </a:lvl5pPr>
          </a:lstStyle>
          <a:p>
            <a:pPr lvl="0"/>
            <a:r>
              <a:rPr lang="en-US" noProof="0"/>
              <a:t>More convenient</a:t>
            </a:r>
          </a:p>
        </p:txBody>
      </p:sp>
      <p:sp>
        <p:nvSpPr>
          <p:cNvPr id="32" name="Picture Placeholder 13">
            <a:extLst>
              <a:ext uri="{FF2B5EF4-FFF2-40B4-BE49-F238E27FC236}">
                <a16:creationId xmlns:a16="http://schemas.microsoft.com/office/drawing/2014/main" id="{61EF622D-8E08-41C3-BEBA-2274C2AB487A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9417999" y="1977257"/>
            <a:ext cx="1481328" cy="758952"/>
          </a:xfrm>
          <a:noFill/>
          <a:ln>
            <a:noFill/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690ADA54-0156-49A9-AEF7-A4972EEB15AA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8651686" y="3642757"/>
            <a:ext cx="2741612" cy="248888"/>
          </a:xfrm>
        </p:spPr>
        <p:txBody>
          <a:bodyPr lIns="0" tIns="0" rIns="0" bIns="0">
            <a:noAutofit/>
          </a:bodyPr>
          <a:lstStyle>
            <a:lvl1pPr marL="0" indent="0" algn="r">
              <a:buNone/>
              <a:defRPr sz="20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 b="1"/>
            </a:lvl2pPr>
            <a:lvl3pPr>
              <a:defRPr sz="1200" b="1"/>
            </a:lvl3pPr>
            <a:lvl4pPr>
              <a:defRPr sz="1200" b="1"/>
            </a:lvl4pPr>
            <a:lvl5pPr>
              <a:defRPr sz="1200" b="1"/>
            </a:lvl5pPr>
          </a:lstStyle>
          <a:p>
            <a:pPr lvl="0"/>
            <a:r>
              <a:rPr lang="en-US" noProof="0"/>
              <a:t>Less expensive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2193FB7-0142-40DD-9186-F3156B0AE4B0}"/>
              </a:ext>
            </a:extLst>
          </p:cNvPr>
          <p:cNvGrpSpPr/>
          <p:nvPr userDrawn="1"/>
        </p:nvGrpSpPr>
        <p:grpSpPr>
          <a:xfrm>
            <a:off x="6045600" y="1376748"/>
            <a:ext cx="100800" cy="5481252"/>
            <a:chOff x="6045600" y="1376748"/>
            <a:chExt cx="100800" cy="5481252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CD1389D4-2EB7-40E2-B21B-4EE70FCA2236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3389377" y="4151376"/>
              <a:ext cx="541324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BA48E795-AD00-4819-94E4-A5211D331715}"/>
                </a:ext>
              </a:extLst>
            </p:cNvPr>
            <p:cNvSpPr/>
            <p:nvPr userDrawn="1"/>
          </p:nvSpPr>
          <p:spPr>
            <a:xfrm>
              <a:off x="6045600" y="1376748"/>
              <a:ext cx="100800" cy="1008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1BD97BD-35F4-4534-8B74-24D44A99BC58}"/>
              </a:ext>
            </a:extLst>
          </p:cNvPr>
          <p:cNvGrpSpPr/>
          <p:nvPr userDrawn="1"/>
        </p:nvGrpSpPr>
        <p:grpSpPr>
          <a:xfrm rot="5400000">
            <a:off x="5669857" y="-1673474"/>
            <a:ext cx="100800" cy="11440514"/>
            <a:chOff x="6045600" y="1329588"/>
            <a:chExt cx="100800" cy="11440514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D8351F13-467F-49F8-8279-C5B29A51798F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408032" y="7082102"/>
              <a:ext cx="11376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09AA12FA-7959-4581-B344-DF9E7B0AD37A}"/>
                </a:ext>
              </a:extLst>
            </p:cNvPr>
            <p:cNvSpPr/>
            <p:nvPr userDrawn="1"/>
          </p:nvSpPr>
          <p:spPr>
            <a:xfrm>
              <a:off x="6045600" y="1329588"/>
              <a:ext cx="100800" cy="1008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9395588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Section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9F1B35C-893A-4033-ADC0-2192AFA292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637DF8-B064-4F36-89F8-EBF538A2E7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3277" y="1512271"/>
            <a:ext cx="2828198" cy="1286838"/>
          </a:xfrm>
        </p:spPr>
        <p:txBody>
          <a:bodyPr lIns="0" tIns="0" rIns="0" bIns="0" anchor="b">
            <a:normAutofit/>
          </a:bodyPr>
          <a:lstStyle>
            <a:lvl1pPr>
              <a:defRPr sz="3600"/>
            </a:lvl1pPr>
          </a:lstStyle>
          <a:p>
            <a:r>
              <a:rPr lang="en-US" noProof="0"/>
              <a:t>CLICK TO EDIT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72532A-5006-46B7-AE99-3A6891CD025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26771" y="3148315"/>
            <a:ext cx="2216876" cy="2098138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EFC6D7-3241-401C-A16A-4A7CC2653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45D6DC-ABA5-4D00-9CD3-92FFDD1FA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459C86-0106-40E0-AA18-795EC5787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1BC7-E183-40DB-AC97-C19EA4EB8894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D14F7B3-A6CF-491C-9855-75B5784CC4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859665"/>
            <a:ext cx="1078992" cy="54864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7317392-EF87-4050-8BBE-32F74B0CF15A}"/>
              </a:ext>
            </a:extLst>
          </p:cNvPr>
          <p:cNvGrpSpPr/>
          <p:nvPr userDrawn="1"/>
        </p:nvGrpSpPr>
        <p:grpSpPr>
          <a:xfrm>
            <a:off x="0" y="2897696"/>
            <a:ext cx="3360726" cy="100800"/>
            <a:chOff x="0" y="3240138"/>
            <a:chExt cx="3360726" cy="100800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85A4134-866D-4143-AC1E-8A2FFDB49855}"/>
                </a:ext>
              </a:extLst>
            </p:cNvPr>
            <p:cNvCxnSpPr/>
            <p:nvPr userDrawn="1"/>
          </p:nvCxnSpPr>
          <p:spPr>
            <a:xfrm>
              <a:off x="0" y="3290538"/>
              <a:ext cx="3276000" cy="0"/>
            </a:xfrm>
            <a:prstGeom prst="line">
              <a:avLst/>
            </a:prstGeom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BBC5D9C-B8FB-455B-9398-36DB21F2765E}"/>
                </a:ext>
              </a:extLst>
            </p:cNvPr>
            <p:cNvSpPr/>
            <p:nvPr userDrawn="1"/>
          </p:nvSpPr>
          <p:spPr>
            <a:xfrm>
              <a:off x="3259926" y="3240138"/>
              <a:ext cx="100800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72225750-E4CE-4A81-A0C3-4023030D637E}"/>
              </a:ext>
            </a:extLst>
          </p:cNvPr>
          <p:cNvSpPr/>
          <p:nvPr userDrawn="1"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819C324-07DF-49DB-A08C-0E6155CE3041}"/>
              </a:ext>
            </a:extLst>
          </p:cNvPr>
          <p:cNvCxnSpPr/>
          <p:nvPr userDrawn="1"/>
        </p:nvCxnSpPr>
        <p:spPr>
          <a:xfrm>
            <a:off x="11580000" y="6020920"/>
            <a:ext cx="61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75A34025-44F2-4A09-8629-F1794E9D35AF}"/>
              </a:ext>
            </a:extLst>
          </p:cNvPr>
          <p:cNvSpPr/>
          <p:nvPr userDrawn="1"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15854A2-EAE9-4B2A-84CF-5A4BD753863A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20920"/>
            <a:ext cx="803275" cy="468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DA80730C-5AC9-41A0-ACC5-624F0652D68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475261" y="2631676"/>
            <a:ext cx="978408" cy="978408"/>
          </a:xfrm>
          <a:prstGeom prst="ellipse">
            <a:avLst/>
          </a:prstGeom>
          <a:ln w="6350">
            <a:solidFill>
              <a:schemeClr val="tx1"/>
            </a:solidFill>
          </a:ln>
        </p:spPr>
        <p:txBody>
          <a:bodyPr lIns="0" tIns="72000" rIns="0" bIns="0" anchor="ctr" anchorCtr="0">
            <a:noAutofit/>
          </a:bodyPr>
          <a:lstStyle>
            <a:lvl1pPr marL="0" indent="0" algn="ctr">
              <a:buNone/>
              <a:defRPr sz="7000" b="1">
                <a:ln w="6350">
                  <a:solidFill>
                    <a:schemeClr val="tx1"/>
                  </a:solidFill>
                </a:ln>
                <a:noFill/>
                <a:latin typeface="+mj-lt"/>
              </a:defRPr>
            </a:lvl1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22" name="Text Placeholder 15">
            <a:extLst>
              <a:ext uri="{FF2B5EF4-FFF2-40B4-BE49-F238E27FC236}">
                <a16:creationId xmlns:a16="http://schemas.microsoft.com/office/drawing/2014/main" id="{515B23A8-23EB-4E6E-A24C-4154570D7DC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436251" y="2015540"/>
            <a:ext cx="978408" cy="978408"/>
          </a:xfrm>
          <a:prstGeom prst="ellipse">
            <a:avLst/>
          </a:prstGeom>
          <a:ln w="6350">
            <a:solidFill>
              <a:schemeClr val="tx1"/>
            </a:solidFill>
          </a:ln>
        </p:spPr>
        <p:txBody>
          <a:bodyPr lIns="0" tIns="36000" rIns="0" bIns="0" anchor="ctr" anchorCtr="0">
            <a:noAutofit/>
          </a:bodyPr>
          <a:lstStyle>
            <a:lvl1pPr marL="0" indent="0" algn="ctr">
              <a:buNone/>
              <a:defRPr sz="7000" b="1">
                <a:ln w="6350">
                  <a:solidFill>
                    <a:schemeClr val="tx1"/>
                  </a:solidFill>
                </a:ln>
                <a:noFill/>
                <a:latin typeface="+mj-lt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C12919ED-FD55-4081-BB4A-2B2FDA3BED1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397240" y="1239687"/>
            <a:ext cx="978408" cy="978408"/>
          </a:xfrm>
          <a:prstGeom prst="ellipse">
            <a:avLst/>
          </a:prstGeom>
          <a:ln w="6350">
            <a:solidFill>
              <a:schemeClr val="tx1"/>
            </a:solidFill>
          </a:ln>
        </p:spPr>
        <p:txBody>
          <a:bodyPr lIns="0" tIns="36000" rIns="0" bIns="0" anchor="ctr" anchorCtr="0">
            <a:noAutofit/>
          </a:bodyPr>
          <a:lstStyle>
            <a:lvl1pPr marL="0" indent="0" algn="ctr">
              <a:buNone/>
              <a:defRPr sz="7000" b="1">
                <a:ln w="6350">
                  <a:solidFill>
                    <a:schemeClr val="tx1"/>
                  </a:solidFill>
                </a:ln>
                <a:noFill/>
                <a:latin typeface="+mj-lt"/>
              </a:defRPr>
            </a:lvl1pPr>
          </a:lstStyle>
          <a:p>
            <a:pPr lvl="0"/>
            <a:r>
              <a:rPr lang="en-US" noProof="0"/>
              <a:t>3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6A6259C-432B-4405-9E82-995AF092FB7A}"/>
              </a:ext>
            </a:extLst>
          </p:cNvPr>
          <p:cNvCxnSpPr>
            <a:cxnSpLocks/>
          </p:cNvCxnSpPr>
          <p:nvPr userDrawn="1"/>
        </p:nvCxnSpPr>
        <p:spPr>
          <a:xfrm rot="16200000" flipV="1">
            <a:off x="4068065" y="1728891"/>
            <a:ext cx="1792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3BC485E-8BCE-479F-A7E9-7F9E193E6E96}"/>
              </a:ext>
            </a:extLst>
          </p:cNvPr>
          <p:cNvCxnSpPr>
            <a:cxnSpLocks/>
          </p:cNvCxnSpPr>
          <p:nvPr userDrawn="1"/>
        </p:nvCxnSpPr>
        <p:spPr>
          <a:xfrm>
            <a:off x="4964465" y="836613"/>
            <a:ext cx="5925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5094BC6-BA16-4E05-868C-3AE971AF3DA4}"/>
              </a:ext>
            </a:extLst>
          </p:cNvPr>
          <p:cNvCxnSpPr>
            <a:cxnSpLocks/>
          </p:cNvCxnSpPr>
          <p:nvPr userDrawn="1"/>
        </p:nvCxnSpPr>
        <p:spPr>
          <a:xfrm rot="16200000" flipV="1">
            <a:off x="10688444" y="1030491"/>
            <a:ext cx="396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9130EC6-4A8D-447F-862E-E5A693E68C8C}"/>
              </a:ext>
            </a:extLst>
          </p:cNvPr>
          <p:cNvCxnSpPr>
            <a:cxnSpLocks/>
          </p:cNvCxnSpPr>
          <p:nvPr userDrawn="1"/>
        </p:nvCxnSpPr>
        <p:spPr>
          <a:xfrm flipV="1">
            <a:off x="7925455" y="837355"/>
            <a:ext cx="0" cy="117818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1B29C9C1-9494-4E8B-A0F3-611E947A19B3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3151266" y="4543170"/>
            <a:ext cx="2589369" cy="1280958"/>
          </a:xfrm>
        </p:spPr>
        <p:txBody>
          <a:bodyPr lIns="0" tIns="0" rIns="0" bIns="0">
            <a:normAutofit/>
          </a:bodyPr>
          <a:lstStyle>
            <a:lvl1pPr marL="216000" indent="-2160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ABB09D16-148A-45C2-B0B8-1495E8DC7D64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3151265" y="4246467"/>
            <a:ext cx="2415199" cy="236141"/>
          </a:xfrm>
        </p:spPr>
        <p:txBody>
          <a:bodyPr lIns="0" tIns="0" rIns="0" bIns="0" anchor="b" anchorCtr="0">
            <a:normAutofit/>
          </a:bodyPr>
          <a:lstStyle>
            <a:lvl1pPr marL="0" indent="0" algn="r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600" b="0" i="1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67814C7C-3597-4B16-A4AC-D81985C587BD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3151265" y="3883902"/>
            <a:ext cx="2415199" cy="360000"/>
          </a:xfrm>
        </p:spPr>
        <p:txBody>
          <a:bodyPr lIns="0" tIns="0" rIns="0" bIns="0" anchor="b" anchorCtr="0">
            <a:normAutofit/>
          </a:bodyPr>
          <a:lstStyle>
            <a:lvl1pPr marL="0" indent="0" algn="r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</a:t>
            </a: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EFE2A8C5-F462-436C-B748-BBE5D58CB8B4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6048861" y="3849559"/>
            <a:ext cx="2589369" cy="1786953"/>
          </a:xfrm>
        </p:spPr>
        <p:txBody>
          <a:bodyPr lIns="0" tIns="0" rIns="0" bIns="0">
            <a:normAutofit/>
          </a:bodyPr>
          <a:lstStyle>
            <a:lvl1pPr marL="216000" indent="-2160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586DAC0D-9859-40A1-8456-F0B43D96718B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6048860" y="3552857"/>
            <a:ext cx="2415199" cy="236141"/>
          </a:xfrm>
        </p:spPr>
        <p:txBody>
          <a:bodyPr lIns="0" tIns="0" rIns="0" bIns="0" anchor="b" anchorCtr="0">
            <a:normAutofit/>
          </a:bodyPr>
          <a:lstStyle>
            <a:lvl1pPr marL="0" indent="0" algn="r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600" b="0" i="1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37B983EE-F89D-4F09-8A9F-2347FA364217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6048860" y="3190292"/>
            <a:ext cx="2415199" cy="360000"/>
          </a:xfrm>
        </p:spPr>
        <p:txBody>
          <a:bodyPr lIns="0" tIns="0" rIns="0" bIns="0" anchor="b" anchorCtr="0">
            <a:normAutofit/>
          </a:bodyPr>
          <a:lstStyle>
            <a:lvl1pPr marL="0" indent="0" algn="r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D30DD128-A937-4A2F-B070-523A5BAAE260}"/>
              </a:ext>
            </a:extLst>
          </p:cNvPr>
          <p:cNvSpPr>
            <a:spLocks noGrp="1"/>
          </p:cNvSpPr>
          <p:nvPr>
            <p:ph type="body" idx="36" hasCustomPrompt="1"/>
          </p:nvPr>
        </p:nvSpPr>
        <p:spPr>
          <a:xfrm>
            <a:off x="8975159" y="3147170"/>
            <a:ext cx="2589369" cy="2311934"/>
          </a:xfrm>
        </p:spPr>
        <p:txBody>
          <a:bodyPr lIns="0" tIns="0" rIns="0" bIns="0">
            <a:normAutofit/>
          </a:bodyPr>
          <a:lstStyle>
            <a:lvl1pPr marL="216000" indent="-2160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5737B87C-E3C0-46B2-8B79-63EB60491503}"/>
              </a:ext>
            </a:extLst>
          </p:cNvPr>
          <p:cNvSpPr>
            <a:spLocks noGrp="1"/>
          </p:cNvSpPr>
          <p:nvPr>
            <p:ph type="body" idx="37" hasCustomPrompt="1"/>
          </p:nvPr>
        </p:nvSpPr>
        <p:spPr>
          <a:xfrm>
            <a:off x="8975158" y="2850467"/>
            <a:ext cx="2415199" cy="236141"/>
          </a:xfrm>
        </p:spPr>
        <p:txBody>
          <a:bodyPr lIns="0" tIns="0" rIns="0" bIns="0" anchor="b" anchorCtr="0">
            <a:normAutofit/>
          </a:bodyPr>
          <a:lstStyle>
            <a:lvl1pPr marL="0" indent="0" algn="r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600" b="0" i="1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22F76863-7DCD-4365-80F0-001D51F08779}"/>
              </a:ext>
            </a:extLst>
          </p:cNvPr>
          <p:cNvSpPr>
            <a:spLocks noGrp="1"/>
          </p:cNvSpPr>
          <p:nvPr>
            <p:ph type="body" idx="38" hasCustomPrompt="1"/>
          </p:nvPr>
        </p:nvSpPr>
        <p:spPr>
          <a:xfrm>
            <a:off x="8975158" y="2487902"/>
            <a:ext cx="2415199" cy="360000"/>
          </a:xfrm>
        </p:spPr>
        <p:txBody>
          <a:bodyPr lIns="0" tIns="0" rIns="0" bIns="0" anchor="b" anchorCtr="0">
            <a:normAutofit/>
          </a:bodyPr>
          <a:lstStyle>
            <a:lvl1pPr marL="0" indent="0" algn="r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30782733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and Chart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8E3FDB8-6D5C-48FE-99EA-7EC60F4D81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noProof="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775F3-A041-479A-8038-652B7D9C7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BEDD04-BE4E-4B91-B13E-0C4FB3E16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6DF5D8-12DC-494E-B0F1-2E9C86A14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1BC7-E183-40DB-AC97-C19EA4EB8894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BF87C9E-53A2-4DE1-89DC-3907BE2E3D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707529"/>
            <a:ext cx="5314072" cy="569086"/>
          </a:xfrm>
        </p:spPr>
        <p:txBody>
          <a:bodyPr lIns="0" tIns="0" rIns="0" bIns="0" anchor="b">
            <a:normAutofit/>
          </a:bodyPr>
          <a:lstStyle>
            <a:lvl1pPr algn="l">
              <a:defRPr sz="3600"/>
            </a:lvl1pPr>
          </a:lstStyle>
          <a:p>
            <a:r>
              <a:rPr lang="en-US" noProof="0"/>
              <a:t>CLICK TO EDIT TITLE</a:t>
            </a:r>
          </a:p>
        </p:txBody>
      </p: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A541F291-2E4B-474E-9ED0-55C97A2A06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859665"/>
            <a:ext cx="1078992" cy="54864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9E4D57E-4989-4939-A31F-637543FAB606}"/>
              </a:ext>
            </a:extLst>
          </p:cNvPr>
          <p:cNvGrpSpPr/>
          <p:nvPr userDrawn="1"/>
        </p:nvGrpSpPr>
        <p:grpSpPr>
          <a:xfrm flipH="1">
            <a:off x="6096000" y="1383372"/>
            <a:ext cx="6096000" cy="100800"/>
            <a:chOff x="646015" y="3248308"/>
            <a:chExt cx="3107749" cy="10080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70B72A7-B625-48B8-88E6-BCE2A4DD531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46015" y="3290538"/>
              <a:ext cx="3107749" cy="0"/>
            </a:xfrm>
            <a:prstGeom prst="line">
              <a:avLst/>
            </a:prstGeom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1ED729F-F8A5-4244-9776-4935C260F11F}"/>
                </a:ext>
              </a:extLst>
            </p:cNvPr>
            <p:cNvSpPr/>
            <p:nvPr userDrawn="1"/>
          </p:nvSpPr>
          <p:spPr>
            <a:xfrm>
              <a:off x="3702376" y="3248308"/>
              <a:ext cx="51388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150998C-CF95-4C6F-8962-8EB2DB30177D}"/>
              </a:ext>
            </a:extLst>
          </p:cNvPr>
          <p:cNvCxnSpPr/>
          <p:nvPr userDrawn="1"/>
        </p:nvCxnSpPr>
        <p:spPr>
          <a:xfrm>
            <a:off x="11580000" y="6020920"/>
            <a:ext cx="61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F86A2ACD-8CF5-48A3-A678-E213A809B332}"/>
              </a:ext>
            </a:extLst>
          </p:cNvPr>
          <p:cNvSpPr/>
          <p:nvPr userDrawn="1"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00811BB-0E37-4D70-84A5-97B3FBEDCBE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20920"/>
            <a:ext cx="803275" cy="468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D03B3046-0457-4D23-8E0C-64E3FCD620BB}"/>
              </a:ext>
            </a:extLst>
          </p:cNvPr>
          <p:cNvSpPr/>
          <p:nvPr userDrawn="1"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99E02476-A734-4A74-BC42-F104B37C8C19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831850" y="2031832"/>
            <a:ext cx="2915732" cy="360000"/>
          </a:xfrm>
        </p:spPr>
        <p:txBody>
          <a:bodyPr lIns="0" tIns="0" rIns="0" bIns="0" anchor="b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FB2A0B34-417C-46AC-95C0-9B2A2FCC8BFC}"/>
              </a:ext>
            </a:extLst>
          </p:cNvPr>
          <p:cNvSpPr>
            <a:spLocks noGrp="1"/>
          </p:cNvSpPr>
          <p:nvPr>
            <p:ph type="body" idx="31" hasCustomPrompt="1"/>
          </p:nvPr>
        </p:nvSpPr>
        <p:spPr>
          <a:xfrm>
            <a:off x="6096000" y="2031832"/>
            <a:ext cx="2915732" cy="360000"/>
          </a:xfrm>
        </p:spPr>
        <p:txBody>
          <a:bodyPr lIns="0" tIns="0" rIns="0" bIns="0" anchor="b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36F8EF-728B-45C1-87D8-4AD8FA8F3716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803275" y="2524125"/>
            <a:ext cx="4970463" cy="2935288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7395C5B4-6B03-4F70-96F8-3AE3A7817B52}"/>
              </a:ext>
            </a:extLst>
          </p:cNvPr>
          <p:cNvSpPr>
            <a:spLocks noGrp="1"/>
          </p:cNvSpPr>
          <p:nvPr>
            <p:ph sz="quarter" idx="33"/>
          </p:nvPr>
        </p:nvSpPr>
        <p:spPr>
          <a:xfrm>
            <a:off x="6096000" y="2524125"/>
            <a:ext cx="4970463" cy="2935288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789154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8E3FDB8-6D5C-48FE-99EA-7EC60F4D81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noProof="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775F3-A041-479A-8038-652B7D9C7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BEDD04-BE4E-4B91-B13E-0C4FB3E16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6DF5D8-12DC-494E-B0F1-2E9C86A14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1BC7-E183-40DB-AC97-C19EA4EB8894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BF87C9E-53A2-4DE1-89DC-3907BE2E3D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36466" y="707529"/>
            <a:ext cx="2673606" cy="569086"/>
          </a:xfrm>
        </p:spPr>
        <p:txBody>
          <a:bodyPr lIns="0" tIns="0" rIns="0" bIns="0" anchor="b">
            <a:normAutofit/>
          </a:bodyPr>
          <a:lstStyle>
            <a:lvl1pPr algn="r">
              <a:defRPr sz="3600"/>
            </a:lvl1pPr>
          </a:lstStyle>
          <a:p>
            <a:r>
              <a:rPr lang="en-US" noProof="0"/>
              <a:t>TIMELINE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B453F8F-AA02-4E0D-93BF-8CF4F149037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147803" y="1625821"/>
            <a:ext cx="2262267" cy="2021536"/>
          </a:xfrm>
        </p:spPr>
        <p:txBody>
          <a:bodyPr lIns="0" tIns="0" rIns="0" bIns="0">
            <a:normAutofit/>
          </a:bodyPr>
          <a:lstStyle>
            <a:lvl1pPr marL="0" indent="0" algn="r">
              <a:lnSpc>
                <a:spcPct val="100000"/>
              </a:lnSpc>
              <a:buNone/>
              <a:defRPr sz="1800" b="1"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A541F291-2E4B-474E-9ED0-55C97A2A06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859665"/>
            <a:ext cx="1078992" cy="54864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9E4D57E-4989-4939-A31F-637543FAB606}"/>
              </a:ext>
            </a:extLst>
          </p:cNvPr>
          <p:cNvGrpSpPr/>
          <p:nvPr userDrawn="1"/>
        </p:nvGrpSpPr>
        <p:grpSpPr>
          <a:xfrm flipH="1">
            <a:off x="9186215" y="1375202"/>
            <a:ext cx="3005785" cy="100800"/>
            <a:chOff x="2729180" y="3240138"/>
            <a:chExt cx="1532346" cy="10080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70B72A7-B625-48B8-88E6-BCE2A4DD531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29180" y="3290538"/>
              <a:ext cx="1504927" cy="0"/>
            </a:xfrm>
            <a:prstGeom prst="line">
              <a:avLst/>
            </a:prstGeom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1ED729F-F8A5-4244-9776-4935C260F11F}"/>
                </a:ext>
              </a:extLst>
            </p:cNvPr>
            <p:cNvSpPr/>
            <p:nvPr userDrawn="1"/>
          </p:nvSpPr>
          <p:spPr>
            <a:xfrm>
              <a:off x="4210138" y="3240138"/>
              <a:ext cx="51388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150998C-CF95-4C6F-8962-8EB2DB30177D}"/>
              </a:ext>
            </a:extLst>
          </p:cNvPr>
          <p:cNvCxnSpPr/>
          <p:nvPr userDrawn="1"/>
        </p:nvCxnSpPr>
        <p:spPr>
          <a:xfrm>
            <a:off x="11580000" y="6020920"/>
            <a:ext cx="61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F86A2ACD-8CF5-48A3-A678-E213A809B332}"/>
              </a:ext>
            </a:extLst>
          </p:cNvPr>
          <p:cNvSpPr/>
          <p:nvPr userDrawn="1"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00811BB-0E37-4D70-84A5-97B3FBEDCBE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20920"/>
            <a:ext cx="803275" cy="468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D03B3046-0457-4D23-8E0C-64E3FCD620BB}"/>
              </a:ext>
            </a:extLst>
          </p:cNvPr>
          <p:cNvSpPr/>
          <p:nvPr userDrawn="1"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0092E26-7A96-4712-98A7-FFDA7C3D772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618284" y="685667"/>
            <a:ext cx="2616212" cy="978408"/>
          </a:xfrm>
          <a:prstGeom prst="rect">
            <a:avLst/>
          </a:prstGeom>
          <a:ln w="6350">
            <a:noFill/>
          </a:ln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7000" b="1">
                <a:ln w="6350">
                  <a:solidFill>
                    <a:schemeClr val="tx1"/>
                  </a:solidFill>
                </a:ln>
                <a:noFill/>
                <a:latin typeface="+mj-lt"/>
              </a:defRPr>
            </a:lvl1pPr>
          </a:lstStyle>
          <a:p>
            <a:pPr lvl="0"/>
            <a:r>
              <a:rPr lang="en-US" noProof="0"/>
              <a:t>20XX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B17B484C-F876-40B2-89DE-FC7A9E54C835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5930241" y="1079309"/>
            <a:ext cx="2810591" cy="758864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99E02476-A734-4A74-BC42-F104B37C8C19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5930241" y="786637"/>
            <a:ext cx="2810591" cy="292671"/>
          </a:xfrm>
        </p:spPr>
        <p:txBody>
          <a:bodyPr lIns="0" tIns="0" rIns="0" bIns="0" anchor="t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AD3A3AB-488E-4090-9FD5-E005D5A9ECF5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2094269" y="3429000"/>
            <a:ext cx="6858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BD6729DC-C5B3-485B-B5CD-F06FC3CAFD9A}"/>
              </a:ext>
            </a:extLst>
          </p:cNvPr>
          <p:cNvSpPr/>
          <p:nvPr userDrawn="1"/>
        </p:nvSpPr>
        <p:spPr>
          <a:xfrm>
            <a:off x="5372392" y="959827"/>
            <a:ext cx="301752" cy="301752"/>
          </a:xfrm>
          <a:prstGeom prst="ellipse">
            <a:avLst/>
          </a:prstGeom>
          <a:solidFill>
            <a:srgbClr val="0F172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4046DD7-8FB2-43D4-8E94-3D35DC3E2891}"/>
              </a:ext>
            </a:extLst>
          </p:cNvPr>
          <p:cNvSpPr/>
          <p:nvPr userDrawn="1"/>
        </p:nvSpPr>
        <p:spPr>
          <a:xfrm>
            <a:off x="5372392" y="5362327"/>
            <a:ext cx="301752" cy="301752"/>
          </a:xfrm>
          <a:prstGeom prst="ellipse">
            <a:avLst/>
          </a:prstGeom>
          <a:solidFill>
            <a:srgbClr val="0F172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A320A73A-D3CB-4E04-B7E2-F3696B8ACDEA}"/>
              </a:ext>
            </a:extLst>
          </p:cNvPr>
          <p:cNvSpPr/>
          <p:nvPr userDrawn="1"/>
        </p:nvSpPr>
        <p:spPr>
          <a:xfrm>
            <a:off x="5372392" y="2427327"/>
            <a:ext cx="301752" cy="301752"/>
          </a:xfrm>
          <a:prstGeom prst="ellipse">
            <a:avLst/>
          </a:prstGeom>
          <a:solidFill>
            <a:srgbClr val="0F172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3E2B01F0-78A8-41AE-95B8-811603402031}"/>
              </a:ext>
            </a:extLst>
          </p:cNvPr>
          <p:cNvSpPr/>
          <p:nvPr userDrawn="1"/>
        </p:nvSpPr>
        <p:spPr>
          <a:xfrm>
            <a:off x="5372392" y="3894827"/>
            <a:ext cx="301752" cy="301752"/>
          </a:xfrm>
          <a:prstGeom prst="ellipse">
            <a:avLst/>
          </a:prstGeom>
          <a:solidFill>
            <a:srgbClr val="0F172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A70E382B-B932-45B7-BD95-6D722A4A2480}"/>
              </a:ext>
            </a:extLst>
          </p:cNvPr>
          <p:cNvSpPr>
            <a:spLocks noGrp="1"/>
          </p:cNvSpPr>
          <p:nvPr>
            <p:ph type="body" idx="31" hasCustomPrompt="1"/>
          </p:nvPr>
        </p:nvSpPr>
        <p:spPr>
          <a:xfrm>
            <a:off x="5930241" y="2532448"/>
            <a:ext cx="2810591" cy="758864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2F096B52-06C2-46DF-BB33-70D931283F16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5930241" y="2239776"/>
            <a:ext cx="2810591" cy="292671"/>
          </a:xfrm>
        </p:spPr>
        <p:txBody>
          <a:bodyPr lIns="0" tIns="0" rIns="0" bIns="0" anchor="t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5D87FD43-95C9-4217-AD5F-FE02E28AD4CE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5930241" y="3985587"/>
            <a:ext cx="2810591" cy="758864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A6706CEB-523E-4248-9A66-5D139D8B0DE5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5930241" y="3692915"/>
            <a:ext cx="2810591" cy="292671"/>
          </a:xfrm>
        </p:spPr>
        <p:txBody>
          <a:bodyPr lIns="0" tIns="0" rIns="0" bIns="0" anchor="t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6ADC931C-F9B2-467E-A024-CB5BE74BAD85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5930241" y="5438727"/>
            <a:ext cx="2810591" cy="758864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0A301DE6-2E75-41F5-9314-B269815BA3F3}"/>
              </a:ext>
            </a:extLst>
          </p:cNvPr>
          <p:cNvSpPr>
            <a:spLocks noGrp="1"/>
          </p:cNvSpPr>
          <p:nvPr>
            <p:ph type="body" idx="36" hasCustomPrompt="1"/>
          </p:nvPr>
        </p:nvSpPr>
        <p:spPr>
          <a:xfrm>
            <a:off x="5930241" y="5146055"/>
            <a:ext cx="2810591" cy="292671"/>
          </a:xfrm>
        </p:spPr>
        <p:txBody>
          <a:bodyPr lIns="0" tIns="0" rIns="0" bIns="0" anchor="t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0" name="Text Placeholder 15">
            <a:extLst>
              <a:ext uri="{FF2B5EF4-FFF2-40B4-BE49-F238E27FC236}">
                <a16:creationId xmlns:a16="http://schemas.microsoft.com/office/drawing/2014/main" id="{B9154606-4DE0-4DC7-830A-371423BE420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618284" y="2153566"/>
            <a:ext cx="2616212" cy="978408"/>
          </a:xfrm>
          <a:prstGeom prst="rect">
            <a:avLst/>
          </a:prstGeom>
          <a:ln w="6350">
            <a:noFill/>
          </a:ln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7000" b="1">
                <a:ln w="6350">
                  <a:solidFill>
                    <a:schemeClr val="tx1"/>
                  </a:solidFill>
                </a:ln>
                <a:noFill/>
                <a:latin typeface="+mj-lt"/>
              </a:defRPr>
            </a:lvl1pPr>
          </a:lstStyle>
          <a:p>
            <a:pPr lvl="0"/>
            <a:r>
              <a:rPr lang="en-US" noProof="0"/>
              <a:t>20XX</a:t>
            </a:r>
          </a:p>
        </p:txBody>
      </p:sp>
      <p:sp>
        <p:nvSpPr>
          <p:cNvPr id="41" name="Text Placeholder 15">
            <a:extLst>
              <a:ext uri="{FF2B5EF4-FFF2-40B4-BE49-F238E27FC236}">
                <a16:creationId xmlns:a16="http://schemas.microsoft.com/office/drawing/2014/main" id="{5AC8C127-0F88-413C-B7BA-2ED0F81E7D4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2618284" y="3621465"/>
            <a:ext cx="2616212" cy="978408"/>
          </a:xfrm>
          <a:prstGeom prst="rect">
            <a:avLst/>
          </a:prstGeom>
          <a:ln w="6350">
            <a:noFill/>
          </a:ln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7000" b="1">
                <a:ln w="6350">
                  <a:solidFill>
                    <a:schemeClr val="tx1"/>
                  </a:solidFill>
                </a:ln>
                <a:noFill/>
                <a:latin typeface="+mj-lt"/>
              </a:defRPr>
            </a:lvl1pPr>
          </a:lstStyle>
          <a:p>
            <a:pPr lvl="0"/>
            <a:r>
              <a:rPr lang="en-US" noProof="0"/>
              <a:t>20XX</a:t>
            </a:r>
          </a:p>
        </p:txBody>
      </p:sp>
      <p:sp>
        <p:nvSpPr>
          <p:cNvPr id="42" name="Text Placeholder 15">
            <a:extLst>
              <a:ext uri="{FF2B5EF4-FFF2-40B4-BE49-F238E27FC236}">
                <a16:creationId xmlns:a16="http://schemas.microsoft.com/office/drawing/2014/main" id="{63C5707A-6E08-4B58-A5FE-40063DB6548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618284" y="5089363"/>
            <a:ext cx="2616212" cy="978408"/>
          </a:xfrm>
          <a:prstGeom prst="rect">
            <a:avLst/>
          </a:prstGeom>
          <a:ln w="6350">
            <a:noFill/>
          </a:ln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7000" b="1">
                <a:ln w="6350">
                  <a:solidFill>
                    <a:schemeClr val="tx1"/>
                  </a:solidFill>
                </a:ln>
                <a:noFill/>
                <a:latin typeface="+mj-lt"/>
              </a:defRPr>
            </a:lvl1pPr>
          </a:lstStyle>
          <a:p>
            <a:pPr lvl="0"/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36275356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9F1B35C-893A-4033-ADC0-2192AFA292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637DF8-B064-4F36-89F8-EBF538A2E7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3276" y="2260000"/>
            <a:ext cx="3911599" cy="1177174"/>
          </a:xfrm>
        </p:spPr>
        <p:txBody>
          <a:bodyPr lIns="0" tIns="0" rIns="0" bIns="0" anchor="b">
            <a:normAutofit/>
          </a:bodyPr>
          <a:lstStyle>
            <a:lvl1pPr>
              <a:defRPr sz="3600"/>
            </a:lvl1pPr>
          </a:lstStyle>
          <a:p>
            <a:r>
              <a:rPr lang="en-US" noProof="0"/>
              <a:t>CLICK TO EDIT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72532A-5006-46B7-AE99-3A6891CD025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26770" y="3890303"/>
            <a:ext cx="3275463" cy="882062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EFC6D7-3241-401C-A16A-4A7CC2653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45D6DC-ABA5-4D00-9CD3-92FFDD1FA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459C86-0106-40E0-AA18-795EC5787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1BC7-E183-40DB-AC97-C19EA4EB8894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D14F7B3-A6CF-491C-9855-75B5784CC4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859665"/>
            <a:ext cx="1078992" cy="54864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7317392-EF87-4050-8BBE-32F74B0CF15A}"/>
              </a:ext>
            </a:extLst>
          </p:cNvPr>
          <p:cNvGrpSpPr/>
          <p:nvPr userDrawn="1"/>
        </p:nvGrpSpPr>
        <p:grpSpPr>
          <a:xfrm>
            <a:off x="0" y="3598737"/>
            <a:ext cx="3764756" cy="100800"/>
            <a:chOff x="-1228304" y="3240138"/>
            <a:chExt cx="3764756" cy="100800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85A4134-866D-4143-AC1E-8A2FFDB4985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228304" y="3290538"/>
              <a:ext cx="3672000" cy="0"/>
            </a:xfrm>
            <a:prstGeom prst="line">
              <a:avLst/>
            </a:prstGeom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BBC5D9C-B8FB-455B-9398-36DB21F2765E}"/>
                </a:ext>
              </a:extLst>
            </p:cNvPr>
            <p:cNvSpPr/>
            <p:nvPr userDrawn="1"/>
          </p:nvSpPr>
          <p:spPr>
            <a:xfrm>
              <a:off x="2435652" y="3240138"/>
              <a:ext cx="100800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72225750-E4CE-4A81-A0C3-4023030D637E}"/>
              </a:ext>
            </a:extLst>
          </p:cNvPr>
          <p:cNvSpPr/>
          <p:nvPr userDrawn="1"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819C324-07DF-49DB-A08C-0E6155CE3041}"/>
              </a:ext>
            </a:extLst>
          </p:cNvPr>
          <p:cNvCxnSpPr/>
          <p:nvPr userDrawn="1"/>
        </p:nvCxnSpPr>
        <p:spPr>
          <a:xfrm>
            <a:off x="11580000" y="6020920"/>
            <a:ext cx="61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75A34025-44F2-4A09-8629-F1794E9D35AF}"/>
              </a:ext>
            </a:extLst>
          </p:cNvPr>
          <p:cNvSpPr/>
          <p:nvPr userDrawn="1"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15854A2-EAE9-4B2A-84CF-5A4BD753863A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20920"/>
            <a:ext cx="803275" cy="468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able Placeholder 9">
            <a:extLst>
              <a:ext uri="{FF2B5EF4-FFF2-40B4-BE49-F238E27FC236}">
                <a16:creationId xmlns:a16="http://schemas.microsoft.com/office/drawing/2014/main" id="{3F646CE6-E75B-4112-896D-5A26E1F1520E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5518150" y="860425"/>
            <a:ext cx="5870575" cy="486727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noProof="0"/>
              <a:t>Click icon to add table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839232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9F1B35C-893A-4033-ADC0-2192AFA292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637DF8-B064-4F36-89F8-EBF538A2E7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3277" y="1608523"/>
            <a:ext cx="2828198" cy="1286838"/>
          </a:xfrm>
        </p:spPr>
        <p:txBody>
          <a:bodyPr lIns="0" tIns="0" rIns="0" bIns="0" anchor="b">
            <a:normAutofit/>
          </a:bodyPr>
          <a:lstStyle>
            <a:lvl1pPr>
              <a:defRPr sz="3600"/>
            </a:lvl1pPr>
          </a:lstStyle>
          <a:p>
            <a:r>
              <a:rPr lang="en-US" noProof="0"/>
              <a:t>CLICK TO EDIT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72532A-5006-46B7-AE99-3A6891CD025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26771" y="3244567"/>
            <a:ext cx="2828198" cy="2098138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EFC6D7-3241-401C-A16A-4A7CC2653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45D6DC-ABA5-4D00-9CD3-92FFDD1FA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459C86-0106-40E0-AA18-795EC5787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1BC7-E183-40DB-AC97-C19EA4EB8894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D14F7B3-A6CF-491C-9855-75B5784CC4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859665"/>
            <a:ext cx="1078992" cy="54864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7317392-EF87-4050-8BBE-32F74B0CF15A}"/>
              </a:ext>
            </a:extLst>
          </p:cNvPr>
          <p:cNvGrpSpPr/>
          <p:nvPr userDrawn="1"/>
        </p:nvGrpSpPr>
        <p:grpSpPr>
          <a:xfrm>
            <a:off x="0" y="2993948"/>
            <a:ext cx="2258048" cy="100800"/>
            <a:chOff x="0" y="3240138"/>
            <a:chExt cx="2258048" cy="100800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85A4134-866D-4143-AC1E-8A2FFDB49855}"/>
                </a:ext>
              </a:extLst>
            </p:cNvPr>
            <p:cNvCxnSpPr/>
            <p:nvPr userDrawn="1"/>
          </p:nvCxnSpPr>
          <p:spPr>
            <a:xfrm>
              <a:off x="0" y="3290538"/>
              <a:ext cx="2160000" cy="0"/>
            </a:xfrm>
            <a:prstGeom prst="line">
              <a:avLst/>
            </a:prstGeom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BBC5D9C-B8FB-455B-9398-36DB21F2765E}"/>
                </a:ext>
              </a:extLst>
            </p:cNvPr>
            <p:cNvSpPr/>
            <p:nvPr userDrawn="1"/>
          </p:nvSpPr>
          <p:spPr>
            <a:xfrm>
              <a:off x="2157248" y="3240138"/>
              <a:ext cx="100800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72225750-E4CE-4A81-A0C3-4023030D637E}"/>
              </a:ext>
            </a:extLst>
          </p:cNvPr>
          <p:cNvSpPr/>
          <p:nvPr userDrawn="1"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819C324-07DF-49DB-A08C-0E6155CE3041}"/>
              </a:ext>
            </a:extLst>
          </p:cNvPr>
          <p:cNvCxnSpPr/>
          <p:nvPr userDrawn="1"/>
        </p:nvCxnSpPr>
        <p:spPr>
          <a:xfrm>
            <a:off x="11580000" y="6020920"/>
            <a:ext cx="61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75A34025-44F2-4A09-8629-F1794E9D35AF}"/>
              </a:ext>
            </a:extLst>
          </p:cNvPr>
          <p:cNvSpPr/>
          <p:nvPr userDrawn="1"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15854A2-EAE9-4B2A-84CF-5A4BD753863A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20920"/>
            <a:ext cx="803275" cy="468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1B29C9C1-9494-4E8B-A0F3-611E947A19B3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4128617" y="4355032"/>
            <a:ext cx="2066544" cy="1280958"/>
          </a:xfr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ABB09D16-148A-45C2-B0B8-1495E8DC7D64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4128616" y="4042831"/>
            <a:ext cx="2066544" cy="282991"/>
          </a:xfrm>
        </p:spPr>
        <p:txBody>
          <a:bodyPr lIns="0" tIns="0" rIns="0" bIns="0" anchor="b" anchorCtr="0">
            <a:normAutofit/>
          </a:bodyPr>
          <a:lstStyle>
            <a:lvl1pPr marL="0" indent="0" algn="ctr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600" b="0" i="1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67814C7C-3597-4B16-A4AC-D81985C587BD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4128616" y="3428999"/>
            <a:ext cx="2066544" cy="615618"/>
          </a:xfrm>
        </p:spPr>
        <p:txBody>
          <a:bodyPr lIns="0" tIns="0" rIns="0" bIns="0" anchor="b" anchorCtr="0">
            <a:normAutofit/>
          </a:bodyPr>
          <a:lstStyle>
            <a:lvl1pPr marL="0" indent="0" algn="ctr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284A57B-147A-4287-AA6B-E508A9222F7F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4130072" y="1179843"/>
            <a:ext cx="2066544" cy="2066544"/>
          </a:xfrm>
          <a:prstGeom prst="ellipse">
            <a:avLst/>
          </a:prstGeom>
          <a:ln w="1270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5" name="Picture Placeholder 8">
            <a:extLst>
              <a:ext uri="{FF2B5EF4-FFF2-40B4-BE49-F238E27FC236}">
                <a16:creationId xmlns:a16="http://schemas.microsoft.com/office/drawing/2014/main" id="{9DBE0996-CEA3-41C3-A75A-84DC3C2B5194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9128072" y="1179843"/>
            <a:ext cx="2066544" cy="2066544"/>
          </a:xfrm>
          <a:prstGeom prst="ellipse">
            <a:avLst/>
          </a:prstGeom>
          <a:ln w="1270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6" name="Picture Placeholder 8">
            <a:extLst>
              <a:ext uri="{FF2B5EF4-FFF2-40B4-BE49-F238E27FC236}">
                <a16:creationId xmlns:a16="http://schemas.microsoft.com/office/drawing/2014/main" id="{F7B28261-CB14-4E4E-AA66-A0239B3DD28E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6629072" y="1179843"/>
            <a:ext cx="2066544" cy="2066544"/>
          </a:xfrm>
          <a:prstGeom prst="ellipse">
            <a:avLst/>
          </a:prstGeom>
          <a:ln w="1270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BAA53E0C-9536-4177-A63F-0E2565EC53CD}"/>
              </a:ext>
            </a:extLst>
          </p:cNvPr>
          <p:cNvSpPr>
            <a:spLocks noGrp="1"/>
          </p:cNvSpPr>
          <p:nvPr>
            <p:ph type="body" idx="36" hasCustomPrompt="1"/>
          </p:nvPr>
        </p:nvSpPr>
        <p:spPr>
          <a:xfrm>
            <a:off x="9127048" y="4355032"/>
            <a:ext cx="2066400" cy="1280958"/>
          </a:xfr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67EF8E36-183B-420B-AF25-17CFA963987A}"/>
              </a:ext>
            </a:extLst>
          </p:cNvPr>
          <p:cNvSpPr>
            <a:spLocks noGrp="1"/>
          </p:cNvSpPr>
          <p:nvPr>
            <p:ph type="body" idx="37" hasCustomPrompt="1"/>
          </p:nvPr>
        </p:nvSpPr>
        <p:spPr>
          <a:xfrm>
            <a:off x="9127047" y="4042831"/>
            <a:ext cx="2066400" cy="282991"/>
          </a:xfrm>
        </p:spPr>
        <p:txBody>
          <a:bodyPr lIns="0" tIns="0" rIns="0" bIns="0" anchor="b" anchorCtr="0">
            <a:normAutofit/>
          </a:bodyPr>
          <a:lstStyle>
            <a:lvl1pPr marL="0" indent="0" algn="ctr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600" b="0" i="1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58DA6E86-8039-4690-AFE1-7CCF07B7CBAF}"/>
              </a:ext>
            </a:extLst>
          </p:cNvPr>
          <p:cNvSpPr>
            <a:spLocks noGrp="1"/>
          </p:cNvSpPr>
          <p:nvPr>
            <p:ph type="body" idx="38" hasCustomPrompt="1"/>
          </p:nvPr>
        </p:nvSpPr>
        <p:spPr>
          <a:xfrm>
            <a:off x="9127047" y="3428999"/>
            <a:ext cx="2066400" cy="615618"/>
          </a:xfrm>
        </p:spPr>
        <p:txBody>
          <a:bodyPr lIns="0" tIns="0" rIns="0" bIns="0" anchor="b" anchorCtr="0">
            <a:normAutofit/>
          </a:bodyPr>
          <a:lstStyle>
            <a:lvl1pPr marL="0" indent="0" algn="ctr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933214B9-0452-4C8B-AB10-922F3C3BCF01}"/>
              </a:ext>
            </a:extLst>
          </p:cNvPr>
          <p:cNvSpPr>
            <a:spLocks noGrp="1"/>
          </p:cNvSpPr>
          <p:nvPr>
            <p:ph type="body" idx="39" hasCustomPrompt="1"/>
          </p:nvPr>
        </p:nvSpPr>
        <p:spPr>
          <a:xfrm>
            <a:off x="6629217" y="4355032"/>
            <a:ext cx="2066400" cy="1280958"/>
          </a:xfr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A5C23113-D98B-48C7-A675-4FD5F50333F3}"/>
              </a:ext>
            </a:extLst>
          </p:cNvPr>
          <p:cNvSpPr>
            <a:spLocks noGrp="1"/>
          </p:cNvSpPr>
          <p:nvPr>
            <p:ph type="body" idx="40" hasCustomPrompt="1"/>
          </p:nvPr>
        </p:nvSpPr>
        <p:spPr>
          <a:xfrm>
            <a:off x="6629216" y="4042831"/>
            <a:ext cx="2066400" cy="282991"/>
          </a:xfrm>
        </p:spPr>
        <p:txBody>
          <a:bodyPr lIns="0" tIns="0" rIns="0" bIns="0" anchor="b" anchorCtr="0">
            <a:normAutofit/>
          </a:bodyPr>
          <a:lstStyle>
            <a:lvl1pPr marL="0" indent="0" algn="ctr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600" b="0" i="1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09781257-B563-41E0-B9E6-9C7330084BCC}"/>
              </a:ext>
            </a:extLst>
          </p:cNvPr>
          <p:cNvSpPr>
            <a:spLocks noGrp="1"/>
          </p:cNvSpPr>
          <p:nvPr>
            <p:ph type="body" idx="41" hasCustomPrompt="1"/>
          </p:nvPr>
        </p:nvSpPr>
        <p:spPr>
          <a:xfrm>
            <a:off x="6627903" y="3428999"/>
            <a:ext cx="2066400" cy="615618"/>
          </a:xfrm>
        </p:spPr>
        <p:txBody>
          <a:bodyPr lIns="0" tIns="0" rIns="0" bIns="0" anchor="b" anchorCtr="0">
            <a:normAutofit/>
          </a:bodyPr>
          <a:lstStyle>
            <a:lvl1pPr marL="0" indent="0" algn="ctr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A32EC27-ACD8-47C0-A3ED-E4ED58D88358}"/>
              </a:ext>
            </a:extLst>
          </p:cNvPr>
          <p:cNvCxnSpPr/>
          <p:nvPr userDrawn="1"/>
        </p:nvCxnSpPr>
        <p:spPr>
          <a:xfrm>
            <a:off x="6195160" y="2217849"/>
            <a:ext cx="43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9E8819A-135C-4A5C-9F6A-A3BE05AA294F}"/>
              </a:ext>
            </a:extLst>
          </p:cNvPr>
          <p:cNvCxnSpPr/>
          <p:nvPr userDrawn="1"/>
        </p:nvCxnSpPr>
        <p:spPr>
          <a:xfrm>
            <a:off x="8703909" y="2216687"/>
            <a:ext cx="43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83294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Content Layou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8E3FDB8-6D5C-48FE-99EA-7EC60F4D81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noProof="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775F3-A041-479A-8038-652B7D9C7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BEDD04-BE4E-4B91-B13E-0C4FB3E16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6DF5D8-12DC-494E-B0F1-2E9C86A14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1BC7-E183-40DB-AC97-C19EA4EB8894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BF87C9E-53A2-4DE1-89DC-3907BE2E3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4263" y="707529"/>
            <a:ext cx="6310887" cy="569086"/>
          </a:xfrm>
        </p:spPr>
        <p:txBody>
          <a:bodyPr lIns="0" tIns="0" rIns="0" bIns="0" anchor="b">
            <a:normAutofit/>
          </a:bodyPr>
          <a:lstStyle>
            <a:lvl1pPr algn="r">
              <a:defRPr sz="36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B453F8F-AA02-4E0D-93BF-8CF4F149037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104263" y="1625821"/>
            <a:ext cx="6289862" cy="569085"/>
          </a:xfrm>
        </p:spPr>
        <p:txBody>
          <a:bodyPr lIns="0" tIns="0" rIns="0" bIns="0">
            <a:normAutofit/>
          </a:bodyPr>
          <a:lstStyle>
            <a:lvl1pPr marL="0" indent="0" algn="r">
              <a:lnSpc>
                <a:spcPct val="100000"/>
              </a:lnSpc>
              <a:buNone/>
              <a:defRPr sz="1800" b="1"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A541F291-2E4B-474E-9ED0-55C97A2A06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859665"/>
            <a:ext cx="1078992" cy="54864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9E4D57E-4989-4939-A31F-637543FAB606}"/>
              </a:ext>
            </a:extLst>
          </p:cNvPr>
          <p:cNvGrpSpPr/>
          <p:nvPr userDrawn="1"/>
        </p:nvGrpSpPr>
        <p:grpSpPr>
          <a:xfrm flipH="1">
            <a:off x="7395281" y="1375202"/>
            <a:ext cx="4796719" cy="100800"/>
            <a:chOff x="439494" y="3240138"/>
            <a:chExt cx="2994906" cy="10080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70B72A7-B625-48B8-88E6-BCE2A4DD531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39494" y="3290538"/>
              <a:ext cx="2944508" cy="0"/>
            </a:xfrm>
            <a:prstGeom prst="line">
              <a:avLst/>
            </a:prstGeom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1ED729F-F8A5-4244-9776-4935C260F11F}"/>
                </a:ext>
              </a:extLst>
            </p:cNvPr>
            <p:cNvSpPr/>
            <p:nvPr userDrawn="1"/>
          </p:nvSpPr>
          <p:spPr>
            <a:xfrm>
              <a:off x="3368676" y="3240138"/>
              <a:ext cx="65724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BE12A846-0DFC-435B-BAE9-D90C353E0344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958968" y="3372939"/>
            <a:ext cx="2297722" cy="328343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600" i="1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150998C-CF95-4C6F-8962-8EB2DB30177D}"/>
              </a:ext>
            </a:extLst>
          </p:cNvPr>
          <p:cNvCxnSpPr/>
          <p:nvPr userDrawn="1"/>
        </p:nvCxnSpPr>
        <p:spPr>
          <a:xfrm>
            <a:off x="11580000" y="6020920"/>
            <a:ext cx="61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F86A2ACD-8CF5-48A3-A678-E213A809B332}"/>
              </a:ext>
            </a:extLst>
          </p:cNvPr>
          <p:cNvSpPr/>
          <p:nvPr userDrawn="1"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00811BB-0E37-4D70-84A5-97B3FBEDCBE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20920"/>
            <a:ext cx="803275" cy="468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D03B3046-0457-4D23-8E0C-64E3FCD620BB}"/>
              </a:ext>
            </a:extLst>
          </p:cNvPr>
          <p:cNvSpPr/>
          <p:nvPr userDrawn="1"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F2ACDD32-C1AB-4359-B055-2F910492987E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1958968" y="2960253"/>
            <a:ext cx="2297722" cy="328343"/>
          </a:xfrm>
        </p:spPr>
        <p:txBody>
          <a:bodyPr lIns="0" tIns="0" rIns="0" bIns="0" anchor="b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FF07C5-314A-4EA8-B78F-7A51C234D3A1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721841" y="2764036"/>
            <a:ext cx="1106424" cy="1106423"/>
          </a:xfrm>
          <a:prstGeom prst="ellipse">
            <a:avLst/>
          </a:prstGeom>
          <a:ln w="12700">
            <a:solidFill>
              <a:schemeClr val="bg1">
                <a:lumMod val="50000"/>
                <a:lumOff val="50000"/>
              </a:schemeClr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691060D-E361-43B0-BFD7-43D7CC4E5CCD}"/>
              </a:ext>
            </a:extLst>
          </p:cNvPr>
          <p:cNvCxnSpPr>
            <a:cxnSpLocks/>
          </p:cNvCxnSpPr>
          <p:nvPr userDrawn="1"/>
        </p:nvCxnSpPr>
        <p:spPr>
          <a:xfrm>
            <a:off x="0" y="3288596"/>
            <a:ext cx="720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4A98AB01-9578-4430-96AD-F434AF0CDA20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1957127" y="4800796"/>
            <a:ext cx="2297722" cy="328343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600" i="1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EF9D60F2-A1FB-4A95-997B-A4F1723AC1EC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1957127" y="4388110"/>
            <a:ext cx="2297722" cy="328343"/>
          </a:xfrm>
        </p:spPr>
        <p:txBody>
          <a:bodyPr lIns="0" tIns="0" rIns="0" bIns="0" anchor="b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</a:t>
            </a:r>
          </a:p>
        </p:txBody>
      </p:sp>
      <p:sp>
        <p:nvSpPr>
          <p:cNvPr id="42" name="Picture Placeholder 2">
            <a:extLst>
              <a:ext uri="{FF2B5EF4-FFF2-40B4-BE49-F238E27FC236}">
                <a16:creationId xmlns:a16="http://schemas.microsoft.com/office/drawing/2014/main" id="{76A56D2A-42F0-40C5-96D7-B1AC33152A85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720000" y="4191893"/>
            <a:ext cx="1106424" cy="1106423"/>
          </a:xfrm>
          <a:prstGeom prst="ellipse">
            <a:avLst/>
          </a:prstGeom>
          <a:ln w="12700">
            <a:solidFill>
              <a:schemeClr val="bg1">
                <a:lumMod val="50000"/>
                <a:lumOff val="50000"/>
              </a:schemeClr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F6D1C91-9136-4678-A712-92BE9B3902C4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11670" y="4028309"/>
            <a:ext cx="324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BACF15AB-FF8A-422B-840D-88503024E5D3}"/>
              </a:ext>
            </a:extLst>
          </p:cNvPr>
          <p:cNvSpPr>
            <a:spLocks noGrp="1"/>
          </p:cNvSpPr>
          <p:nvPr>
            <p:ph type="body" idx="37" hasCustomPrompt="1"/>
          </p:nvPr>
        </p:nvSpPr>
        <p:spPr>
          <a:xfrm>
            <a:off x="5708709" y="3372939"/>
            <a:ext cx="2297722" cy="328343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600" i="1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EFC2028F-7DFE-412D-97DF-707D128D95E0}"/>
              </a:ext>
            </a:extLst>
          </p:cNvPr>
          <p:cNvSpPr>
            <a:spLocks noGrp="1"/>
          </p:cNvSpPr>
          <p:nvPr>
            <p:ph type="body" idx="38" hasCustomPrompt="1"/>
          </p:nvPr>
        </p:nvSpPr>
        <p:spPr>
          <a:xfrm>
            <a:off x="5708709" y="2960253"/>
            <a:ext cx="2297722" cy="328343"/>
          </a:xfrm>
        </p:spPr>
        <p:txBody>
          <a:bodyPr lIns="0" tIns="0" rIns="0" bIns="0" anchor="b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4349A4F0-1181-4A58-BFD4-4783CD130356}"/>
              </a:ext>
            </a:extLst>
          </p:cNvPr>
          <p:cNvSpPr>
            <a:spLocks noGrp="1"/>
          </p:cNvSpPr>
          <p:nvPr>
            <p:ph type="body" idx="40" hasCustomPrompt="1"/>
          </p:nvPr>
        </p:nvSpPr>
        <p:spPr>
          <a:xfrm>
            <a:off x="5704578" y="4800796"/>
            <a:ext cx="2297722" cy="328343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600" i="1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DC1D5D83-8D32-491F-87EB-9DA9360D4F2B}"/>
              </a:ext>
            </a:extLst>
          </p:cNvPr>
          <p:cNvSpPr>
            <a:spLocks noGrp="1"/>
          </p:cNvSpPr>
          <p:nvPr>
            <p:ph type="body" idx="41" hasCustomPrompt="1"/>
          </p:nvPr>
        </p:nvSpPr>
        <p:spPr>
          <a:xfrm>
            <a:off x="5704578" y="4388110"/>
            <a:ext cx="2297722" cy="328343"/>
          </a:xfrm>
        </p:spPr>
        <p:txBody>
          <a:bodyPr lIns="0" tIns="0" rIns="0" bIns="0" anchor="b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8120723F-A42C-4B81-97FD-6F575E5C2584}"/>
              </a:ext>
            </a:extLst>
          </p:cNvPr>
          <p:cNvSpPr>
            <a:spLocks noGrp="1"/>
          </p:cNvSpPr>
          <p:nvPr>
            <p:ph type="body" idx="43" hasCustomPrompt="1"/>
          </p:nvPr>
        </p:nvSpPr>
        <p:spPr>
          <a:xfrm>
            <a:off x="9453870" y="3372939"/>
            <a:ext cx="2297722" cy="328343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600" i="1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27D068F1-398F-4D11-977C-080C8151C786}"/>
              </a:ext>
            </a:extLst>
          </p:cNvPr>
          <p:cNvSpPr>
            <a:spLocks noGrp="1"/>
          </p:cNvSpPr>
          <p:nvPr>
            <p:ph type="body" idx="44" hasCustomPrompt="1"/>
          </p:nvPr>
        </p:nvSpPr>
        <p:spPr>
          <a:xfrm>
            <a:off x="9453870" y="2960253"/>
            <a:ext cx="2297722" cy="328343"/>
          </a:xfrm>
        </p:spPr>
        <p:txBody>
          <a:bodyPr lIns="0" tIns="0" rIns="0" bIns="0" anchor="b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</a:t>
            </a:r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B795705E-C5CB-46CC-9E41-D2269E07BC15}"/>
              </a:ext>
            </a:extLst>
          </p:cNvPr>
          <p:cNvSpPr>
            <a:spLocks noGrp="1"/>
          </p:cNvSpPr>
          <p:nvPr>
            <p:ph type="body" idx="46" hasCustomPrompt="1"/>
          </p:nvPr>
        </p:nvSpPr>
        <p:spPr>
          <a:xfrm>
            <a:off x="9452029" y="4800796"/>
            <a:ext cx="2297722" cy="328343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600" i="1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80211A2B-0F3C-4DBE-AE01-069AE7FC3468}"/>
              </a:ext>
            </a:extLst>
          </p:cNvPr>
          <p:cNvSpPr>
            <a:spLocks noGrp="1"/>
          </p:cNvSpPr>
          <p:nvPr>
            <p:ph type="body" idx="47" hasCustomPrompt="1"/>
          </p:nvPr>
        </p:nvSpPr>
        <p:spPr>
          <a:xfrm>
            <a:off x="9452029" y="4388110"/>
            <a:ext cx="2297722" cy="328343"/>
          </a:xfrm>
        </p:spPr>
        <p:txBody>
          <a:bodyPr lIns="0" tIns="0" rIns="0" bIns="0" anchor="b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2E5E9742-C670-47AB-AA69-AE65D7915B06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3531847" y="5364000"/>
            <a:ext cx="2988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158712DB-5183-45D8-9ABB-6E0795658012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7274194" y="5363999"/>
            <a:ext cx="2988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Picture Placeholder 2">
            <a:extLst>
              <a:ext uri="{FF2B5EF4-FFF2-40B4-BE49-F238E27FC236}">
                <a16:creationId xmlns:a16="http://schemas.microsoft.com/office/drawing/2014/main" id="{417A32F4-3459-4A31-A90E-AA771FD4D491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4467451" y="4191893"/>
            <a:ext cx="1106424" cy="1106423"/>
          </a:xfrm>
          <a:prstGeom prst="ellipse">
            <a:avLst/>
          </a:prstGeom>
          <a:solidFill>
            <a:srgbClr val="0F1722"/>
          </a:solidFill>
          <a:ln w="12700">
            <a:solidFill>
              <a:schemeClr val="bg1">
                <a:lumMod val="50000"/>
                <a:lumOff val="50000"/>
              </a:schemeClr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5" name="Picture Placeholder 2">
            <a:extLst>
              <a:ext uri="{FF2B5EF4-FFF2-40B4-BE49-F238E27FC236}">
                <a16:creationId xmlns:a16="http://schemas.microsoft.com/office/drawing/2014/main" id="{63549FA7-92E5-4DB1-92FA-15902DFD3753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8214902" y="4191893"/>
            <a:ext cx="1106424" cy="1106423"/>
          </a:xfrm>
          <a:prstGeom prst="ellipse">
            <a:avLst/>
          </a:prstGeom>
          <a:solidFill>
            <a:srgbClr val="0F1722"/>
          </a:solidFill>
          <a:ln w="12700">
            <a:solidFill>
              <a:schemeClr val="bg1">
                <a:lumMod val="50000"/>
                <a:lumOff val="50000"/>
              </a:schemeClr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6" name="Picture Placeholder 2">
            <a:extLst>
              <a:ext uri="{FF2B5EF4-FFF2-40B4-BE49-F238E27FC236}">
                <a16:creationId xmlns:a16="http://schemas.microsoft.com/office/drawing/2014/main" id="{0F62D330-6A30-4A65-89DA-EDFE4AAD343E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4469292" y="2764036"/>
            <a:ext cx="1106424" cy="1106423"/>
          </a:xfrm>
          <a:prstGeom prst="ellipse">
            <a:avLst/>
          </a:prstGeom>
          <a:solidFill>
            <a:srgbClr val="0F1722"/>
          </a:solidFill>
          <a:ln w="12700">
            <a:solidFill>
              <a:schemeClr val="bg1">
                <a:lumMod val="50000"/>
                <a:lumOff val="50000"/>
              </a:schemeClr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2" name="Picture Placeholder 2">
            <a:extLst>
              <a:ext uri="{FF2B5EF4-FFF2-40B4-BE49-F238E27FC236}">
                <a16:creationId xmlns:a16="http://schemas.microsoft.com/office/drawing/2014/main" id="{A3FC286B-05E7-4E48-A7FD-197800349118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8216743" y="2764036"/>
            <a:ext cx="1106424" cy="1106423"/>
          </a:xfrm>
          <a:prstGeom prst="ellipse">
            <a:avLst/>
          </a:prstGeom>
          <a:solidFill>
            <a:srgbClr val="0F1722"/>
          </a:solidFill>
          <a:ln w="12700">
            <a:solidFill>
              <a:schemeClr val="bg1">
                <a:lumMod val="50000"/>
                <a:lumOff val="50000"/>
              </a:schemeClr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4431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799DC18-D353-427C-B849-0204F13D9B3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83300" cy="685800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5015858-8549-49EA-BB83-070E0D9D4890}"/>
              </a:ext>
            </a:extLst>
          </p:cNvPr>
          <p:cNvSpPr/>
          <p:nvPr userDrawn="1"/>
        </p:nvSpPr>
        <p:spPr>
          <a:xfrm>
            <a:off x="6083808" y="0"/>
            <a:ext cx="6108192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6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06FBAC-B8FD-4768-B682-E0B93BA331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69768" y="2133599"/>
            <a:ext cx="4618957" cy="2492461"/>
          </a:xfrm>
        </p:spPr>
        <p:txBody>
          <a:bodyPr lIns="0" tIns="0" rIns="0" bIns="0" anchor="b" anchorCtr="0">
            <a:noAutofit/>
          </a:bodyPr>
          <a:lstStyle>
            <a:lvl1pPr>
              <a:defRPr sz="6000"/>
            </a:lvl1pPr>
          </a:lstStyle>
          <a:p>
            <a:r>
              <a:rPr lang="en-US" noProof="0"/>
              <a:t>PITCH</a:t>
            </a:r>
            <a:br>
              <a:rPr lang="en-US" noProof="0"/>
            </a:br>
            <a:r>
              <a:rPr lang="en-US" noProof="0"/>
              <a:t>DECK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72534F-03A6-408A-9BF1-303D0A440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24E181-0C50-4F43-A5A7-6FDD1500C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A749CC-EB55-4FEF-AA4C-9A9C6E2AA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1BC7-E183-40DB-AC97-C19EA4EB8894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F3E26A6-6962-4A35-AA86-805537D45296}"/>
              </a:ext>
            </a:extLst>
          </p:cNvPr>
          <p:cNvGrpSpPr/>
          <p:nvPr userDrawn="1"/>
        </p:nvGrpSpPr>
        <p:grpSpPr>
          <a:xfrm>
            <a:off x="6769768" y="1947412"/>
            <a:ext cx="2520148" cy="102440"/>
            <a:chOff x="3631690" y="2252140"/>
            <a:chExt cx="4389743" cy="102440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81504C4-12AC-4251-8E47-0089784BDB9B}"/>
                </a:ext>
              </a:extLst>
            </p:cNvPr>
            <p:cNvSpPr/>
            <p:nvPr userDrawn="1"/>
          </p:nvSpPr>
          <p:spPr>
            <a:xfrm>
              <a:off x="3631690" y="2253996"/>
              <a:ext cx="175203" cy="100584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92040D0-01C2-4643-8F84-3B8F334E545C}"/>
                </a:ext>
              </a:extLst>
            </p:cNvPr>
            <p:cNvCxnSpPr/>
            <p:nvPr userDrawn="1"/>
          </p:nvCxnSpPr>
          <p:spPr>
            <a:xfrm>
              <a:off x="3681984" y="2307679"/>
              <a:ext cx="4201365" cy="0"/>
            </a:xfrm>
            <a:prstGeom prst="line">
              <a:avLst/>
            </a:prstGeom>
            <a:ln w="12700"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ED601E9-2BFC-460B-A2A8-69A787A4988E}"/>
                </a:ext>
              </a:extLst>
            </p:cNvPr>
            <p:cNvSpPr/>
            <p:nvPr userDrawn="1"/>
          </p:nvSpPr>
          <p:spPr>
            <a:xfrm>
              <a:off x="7845854" y="2252140"/>
              <a:ext cx="175579" cy="100584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B49A8A6-FEDB-4D20-B581-A84DB8EFE977}"/>
              </a:ext>
            </a:extLst>
          </p:cNvPr>
          <p:cNvGrpSpPr/>
          <p:nvPr userDrawn="1"/>
        </p:nvGrpSpPr>
        <p:grpSpPr>
          <a:xfrm>
            <a:off x="6769768" y="4654084"/>
            <a:ext cx="2520148" cy="100584"/>
            <a:chOff x="3631690" y="2253996"/>
            <a:chExt cx="4389742" cy="10058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2F65998-5EC3-446A-8307-1CF81A348CE3}"/>
                </a:ext>
              </a:extLst>
            </p:cNvPr>
            <p:cNvSpPr/>
            <p:nvPr userDrawn="1"/>
          </p:nvSpPr>
          <p:spPr>
            <a:xfrm>
              <a:off x="3631690" y="2253996"/>
              <a:ext cx="175203" cy="100584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CC5D776-F60A-4A0C-AA7C-EFACDA2CEA88}"/>
                </a:ext>
              </a:extLst>
            </p:cNvPr>
            <p:cNvCxnSpPr/>
            <p:nvPr userDrawn="1"/>
          </p:nvCxnSpPr>
          <p:spPr>
            <a:xfrm>
              <a:off x="3681984" y="2307679"/>
              <a:ext cx="4201364" cy="0"/>
            </a:xfrm>
            <a:prstGeom prst="line">
              <a:avLst/>
            </a:prstGeom>
            <a:ln w="12700"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EAFE309-55C5-409C-92ED-748307C74318}"/>
                </a:ext>
              </a:extLst>
            </p:cNvPr>
            <p:cNvSpPr/>
            <p:nvPr userDrawn="1"/>
          </p:nvSpPr>
          <p:spPr>
            <a:xfrm>
              <a:off x="7845853" y="2253996"/>
              <a:ext cx="175579" cy="100584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17" name="Subtitle 2">
            <a:extLst>
              <a:ext uri="{FF2B5EF4-FFF2-40B4-BE49-F238E27FC236}">
                <a16:creationId xmlns:a16="http://schemas.microsoft.com/office/drawing/2014/main" id="{5B77B20B-76F5-4912-803D-5709F730D4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69767" y="4889444"/>
            <a:ext cx="4618957" cy="590626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 b="1">
                <a:latin typeface="+mn-lt"/>
                <a:cs typeface="Segoe UI Semibold" panose="020B07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4293BA4F-7776-4C41-BE4F-7247935D5CC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06368" y="3079602"/>
            <a:ext cx="1481328" cy="75895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076924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9F1B35C-893A-4033-ADC0-2192AFA292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637DF8-B064-4F36-89F8-EBF538A2E7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3276" y="1461974"/>
            <a:ext cx="4464049" cy="1177174"/>
          </a:xfrm>
        </p:spPr>
        <p:txBody>
          <a:bodyPr lIns="0" tIns="0" rIns="0" bIns="0" anchor="b">
            <a:normAutofit/>
          </a:bodyPr>
          <a:lstStyle>
            <a:lvl1pPr>
              <a:defRPr sz="3600"/>
            </a:lvl1pPr>
          </a:lstStyle>
          <a:p>
            <a:r>
              <a:rPr lang="en-US" noProof="0"/>
              <a:t>CLICK TO EDIT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72532A-5006-46B7-AE99-3A6891CD025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26770" y="3092276"/>
            <a:ext cx="4443165" cy="1008841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EFC6D7-3241-401C-A16A-4A7CC2653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45D6DC-ABA5-4D00-9CD3-92FFDD1FA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459C86-0106-40E0-AA18-795EC5787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1BC7-E183-40DB-AC97-C19EA4EB8894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D14F7B3-A6CF-491C-9855-75B5784CC4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859665"/>
            <a:ext cx="1078992" cy="54864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7317392-EF87-4050-8BBE-32F74B0CF15A}"/>
              </a:ext>
            </a:extLst>
          </p:cNvPr>
          <p:cNvGrpSpPr/>
          <p:nvPr userDrawn="1"/>
        </p:nvGrpSpPr>
        <p:grpSpPr>
          <a:xfrm>
            <a:off x="0" y="2811097"/>
            <a:ext cx="3149152" cy="100800"/>
            <a:chOff x="-1228304" y="3250524"/>
            <a:chExt cx="3149152" cy="100800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85A4134-866D-4143-AC1E-8A2FFDB4985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228304" y="3290538"/>
              <a:ext cx="3096000" cy="0"/>
            </a:xfrm>
            <a:prstGeom prst="line">
              <a:avLst/>
            </a:prstGeom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BBC5D9C-B8FB-455B-9398-36DB21F2765E}"/>
                </a:ext>
              </a:extLst>
            </p:cNvPr>
            <p:cNvSpPr/>
            <p:nvPr userDrawn="1"/>
          </p:nvSpPr>
          <p:spPr>
            <a:xfrm>
              <a:off x="1820048" y="3250524"/>
              <a:ext cx="100800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72225750-E4CE-4A81-A0C3-4023030D637E}"/>
              </a:ext>
            </a:extLst>
          </p:cNvPr>
          <p:cNvSpPr/>
          <p:nvPr userDrawn="1"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819C324-07DF-49DB-A08C-0E6155CE3041}"/>
              </a:ext>
            </a:extLst>
          </p:cNvPr>
          <p:cNvCxnSpPr/>
          <p:nvPr userDrawn="1"/>
        </p:nvCxnSpPr>
        <p:spPr>
          <a:xfrm>
            <a:off x="11580000" y="6020920"/>
            <a:ext cx="61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75A34025-44F2-4A09-8629-F1794E9D35AF}"/>
              </a:ext>
            </a:extLst>
          </p:cNvPr>
          <p:cNvSpPr/>
          <p:nvPr userDrawn="1"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15854A2-EAE9-4B2A-84CF-5A4BD753863A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20920"/>
            <a:ext cx="803275" cy="468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9A5180A6-7D2B-4341-A749-16387D907EEF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1262770" y="4138611"/>
            <a:ext cx="1283894" cy="349611"/>
          </a:xfrm>
        </p:spPr>
        <p:txBody>
          <a:bodyPr lIns="0" tIns="0" rIns="0" bIns="0" anchor="b">
            <a:normAutofit/>
          </a:bodyPr>
          <a:lstStyle>
            <a:lvl1pPr marL="0" indent="0" algn="l">
              <a:spcBef>
                <a:spcPts val="600"/>
              </a:spcBef>
              <a:buNone/>
              <a:defRPr sz="1800" b="1" i="0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$ 1,500,000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79DFBEE7-50AA-4F4F-8B5D-AD23ECAD9919}"/>
              </a:ext>
            </a:extLst>
          </p:cNvPr>
          <p:cNvSpPr>
            <a:spLocks noGrp="1"/>
          </p:cNvSpPr>
          <p:nvPr>
            <p:ph type="body" idx="42" hasCustomPrompt="1"/>
          </p:nvPr>
        </p:nvSpPr>
        <p:spPr>
          <a:xfrm>
            <a:off x="1262769" y="4499972"/>
            <a:ext cx="1285861" cy="246279"/>
          </a:xfrm>
        </p:spPr>
        <p:txBody>
          <a:bodyPr lIns="0" tIns="0" rIns="0" bIns="0" anchor="t" anchorCtr="0">
            <a:normAutofit/>
          </a:bodyPr>
          <a:lstStyle>
            <a:lvl1pPr marL="0" indent="0" algn="l">
              <a:spcBef>
                <a:spcPts val="600"/>
              </a:spcBef>
              <a:buNone/>
              <a:defRPr sz="1400" b="0" i="1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Category Title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306EAF0C-F17D-47D6-BAA1-16745F4F70D9}"/>
              </a:ext>
            </a:extLst>
          </p:cNvPr>
          <p:cNvSpPr>
            <a:spLocks noGrp="1"/>
          </p:cNvSpPr>
          <p:nvPr>
            <p:ph type="body" idx="45" hasCustomPrompt="1"/>
          </p:nvPr>
        </p:nvSpPr>
        <p:spPr>
          <a:xfrm>
            <a:off x="3193135" y="4138611"/>
            <a:ext cx="1283894" cy="349611"/>
          </a:xfrm>
        </p:spPr>
        <p:txBody>
          <a:bodyPr lIns="0" tIns="0" rIns="0" bIns="0" anchor="b">
            <a:normAutofit/>
          </a:bodyPr>
          <a:lstStyle>
            <a:lvl1pPr marL="0" indent="0" algn="l">
              <a:spcBef>
                <a:spcPts val="600"/>
              </a:spcBef>
              <a:buNone/>
              <a:defRPr sz="1800" b="1" i="0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$ 1,500,000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D091E31C-C1DC-4D72-8C9E-3B6BD91E72AF}"/>
              </a:ext>
            </a:extLst>
          </p:cNvPr>
          <p:cNvSpPr>
            <a:spLocks noGrp="1"/>
          </p:cNvSpPr>
          <p:nvPr>
            <p:ph type="body" idx="46" hasCustomPrompt="1"/>
          </p:nvPr>
        </p:nvSpPr>
        <p:spPr>
          <a:xfrm>
            <a:off x="3193134" y="4499972"/>
            <a:ext cx="1285861" cy="246279"/>
          </a:xfrm>
        </p:spPr>
        <p:txBody>
          <a:bodyPr lIns="0" tIns="0" rIns="0" bIns="0" anchor="t" anchorCtr="0">
            <a:normAutofit/>
          </a:bodyPr>
          <a:lstStyle>
            <a:lvl1pPr marL="0" indent="0" algn="l">
              <a:spcBef>
                <a:spcPts val="600"/>
              </a:spcBef>
              <a:buNone/>
              <a:defRPr sz="1400" b="0" i="1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Category Title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F62E753C-C8BE-457D-9B22-6A8227347A67}"/>
              </a:ext>
            </a:extLst>
          </p:cNvPr>
          <p:cNvSpPr>
            <a:spLocks noGrp="1"/>
          </p:cNvSpPr>
          <p:nvPr>
            <p:ph type="body" idx="47" hasCustomPrompt="1"/>
          </p:nvPr>
        </p:nvSpPr>
        <p:spPr>
          <a:xfrm>
            <a:off x="5123499" y="4142294"/>
            <a:ext cx="1283894" cy="349611"/>
          </a:xfrm>
        </p:spPr>
        <p:txBody>
          <a:bodyPr lIns="0" tIns="0" rIns="0" bIns="0" anchor="b">
            <a:normAutofit/>
          </a:bodyPr>
          <a:lstStyle>
            <a:lvl1pPr marL="0" indent="0" algn="l">
              <a:spcBef>
                <a:spcPts val="600"/>
              </a:spcBef>
              <a:buNone/>
              <a:defRPr sz="1800" b="1" i="0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$ 1,500,000</a:t>
            </a: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BC1E8F6C-0BDD-4AFA-9E8D-5EF61AA59F50}"/>
              </a:ext>
            </a:extLst>
          </p:cNvPr>
          <p:cNvSpPr>
            <a:spLocks noGrp="1"/>
          </p:cNvSpPr>
          <p:nvPr>
            <p:ph type="body" idx="48" hasCustomPrompt="1"/>
          </p:nvPr>
        </p:nvSpPr>
        <p:spPr>
          <a:xfrm>
            <a:off x="5123498" y="4503655"/>
            <a:ext cx="1285861" cy="246279"/>
          </a:xfrm>
        </p:spPr>
        <p:txBody>
          <a:bodyPr lIns="0" tIns="0" rIns="0" bIns="0" anchor="t" anchorCtr="0">
            <a:normAutofit/>
          </a:bodyPr>
          <a:lstStyle>
            <a:lvl1pPr marL="0" indent="0" algn="l">
              <a:spcBef>
                <a:spcPts val="600"/>
              </a:spcBef>
              <a:buNone/>
              <a:defRPr sz="1400" b="0" i="1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Category Title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C70C9772-55FF-4449-988F-6CDDE075E730}"/>
              </a:ext>
            </a:extLst>
          </p:cNvPr>
          <p:cNvSpPr>
            <a:spLocks noGrp="1"/>
          </p:cNvSpPr>
          <p:nvPr>
            <p:ph type="body" idx="49" hasCustomPrompt="1"/>
          </p:nvPr>
        </p:nvSpPr>
        <p:spPr>
          <a:xfrm>
            <a:off x="1262770" y="4826750"/>
            <a:ext cx="1283894" cy="349611"/>
          </a:xfrm>
        </p:spPr>
        <p:txBody>
          <a:bodyPr lIns="0" tIns="0" rIns="0" bIns="0" anchor="b">
            <a:normAutofit/>
          </a:bodyPr>
          <a:lstStyle>
            <a:lvl1pPr marL="0" indent="0" algn="l">
              <a:spcBef>
                <a:spcPts val="600"/>
              </a:spcBef>
              <a:buNone/>
              <a:defRPr sz="1800" b="1" i="0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$ 1,500,000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75EE6DCE-6A55-4D95-85F7-E22E3E268256}"/>
              </a:ext>
            </a:extLst>
          </p:cNvPr>
          <p:cNvSpPr>
            <a:spLocks noGrp="1"/>
          </p:cNvSpPr>
          <p:nvPr>
            <p:ph type="body" idx="50" hasCustomPrompt="1"/>
          </p:nvPr>
        </p:nvSpPr>
        <p:spPr>
          <a:xfrm>
            <a:off x="1262769" y="5188111"/>
            <a:ext cx="1285861" cy="246279"/>
          </a:xfrm>
        </p:spPr>
        <p:txBody>
          <a:bodyPr lIns="0" tIns="0" rIns="0" bIns="0" anchor="t" anchorCtr="0">
            <a:normAutofit/>
          </a:bodyPr>
          <a:lstStyle>
            <a:lvl1pPr marL="0" indent="0" algn="l">
              <a:spcBef>
                <a:spcPts val="600"/>
              </a:spcBef>
              <a:buNone/>
              <a:defRPr sz="1400" b="0" i="1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Category Title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84DC7882-7541-4AEA-95FE-DDBCF6F9CA32}"/>
              </a:ext>
            </a:extLst>
          </p:cNvPr>
          <p:cNvSpPr>
            <a:spLocks noGrp="1"/>
          </p:cNvSpPr>
          <p:nvPr>
            <p:ph type="body" idx="51" hasCustomPrompt="1"/>
          </p:nvPr>
        </p:nvSpPr>
        <p:spPr>
          <a:xfrm>
            <a:off x="3193135" y="4826750"/>
            <a:ext cx="1283894" cy="349611"/>
          </a:xfrm>
        </p:spPr>
        <p:txBody>
          <a:bodyPr lIns="0" tIns="0" rIns="0" bIns="0" anchor="b">
            <a:normAutofit/>
          </a:bodyPr>
          <a:lstStyle>
            <a:lvl1pPr marL="0" indent="0" algn="l">
              <a:spcBef>
                <a:spcPts val="600"/>
              </a:spcBef>
              <a:buNone/>
              <a:defRPr sz="1800" b="1" i="0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$ 1,500,000</a:t>
            </a:r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5542D500-4CD6-4FDE-9133-F8020797D9B5}"/>
              </a:ext>
            </a:extLst>
          </p:cNvPr>
          <p:cNvSpPr>
            <a:spLocks noGrp="1"/>
          </p:cNvSpPr>
          <p:nvPr>
            <p:ph type="body" idx="52" hasCustomPrompt="1"/>
          </p:nvPr>
        </p:nvSpPr>
        <p:spPr>
          <a:xfrm>
            <a:off x="3193134" y="5188111"/>
            <a:ext cx="1285861" cy="246279"/>
          </a:xfrm>
        </p:spPr>
        <p:txBody>
          <a:bodyPr lIns="0" tIns="0" rIns="0" bIns="0" anchor="t" anchorCtr="0">
            <a:normAutofit/>
          </a:bodyPr>
          <a:lstStyle>
            <a:lvl1pPr marL="0" indent="0" algn="l">
              <a:spcBef>
                <a:spcPts val="600"/>
              </a:spcBef>
              <a:buNone/>
              <a:defRPr sz="1400" b="0" i="1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Category Title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500C362B-BA02-4F7D-86F6-3F6F2EF20D04}"/>
              </a:ext>
            </a:extLst>
          </p:cNvPr>
          <p:cNvSpPr>
            <a:spLocks noGrp="1"/>
          </p:cNvSpPr>
          <p:nvPr>
            <p:ph type="body" idx="53" hasCustomPrompt="1"/>
          </p:nvPr>
        </p:nvSpPr>
        <p:spPr>
          <a:xfrm>
            <a:off x="5123499" y="4830433"/>
            <a:ext cx="1283894" cy="349611"/>
          </a:xfrm>
        </p:spPr>
        <p:txBody>
          <a:bodyPr lIns="0" tIns="0" rIns="0" bIns="0" anchor="b">
            <a:normAutofit/>
          </a:bodyPr>
          <a:lstStyle>
            <a:lvl1pPr marL="0" indent="0" algn="l">
              <a:spcBef>
                <a:spcPts val="600"/>
              </a:spcBef>
              <a:buNone/>
              <a:defRPr sz="1800" b="1" i="0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$ 1,500,000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E213E497-634E-40E7-BF08-765CC21529E2}"/>
              </a:ext>
            </a:extLst>
          </p:cNvPr>
          <p:cNvSpPr>
            <a:spLocks noGrp="1"/>
          </p:cNvSpPr>
          <p:nvPr>
            <p:ph type="body" idx="54" hasCustomPrompt="1"/>
          </p:nvPr>
        </p:nvSpPr>
        <p:spPr>
          <a:xfrm>
            <a:off x="5123498" y="5191794"/>
            <a:ext cx="1285861" cy="246279"/>
          </a:xfrm>
        </p:spPr>
        <p:txBody>
          <a:bodyPr lIns="0" tIns="0" rIns="0" bIns="0" anchor="t" anchorCtr="0">
            <a:normAutofit/>
          </a:bodyPr>
          <a:lstStyle>
            <a:lvl1pPr marL="0" indent="0" algn="l">
              <a:spcBef>
                <a:spcPts val="600"/>
              </a:spcBef>
              <a:buNone/>
              <a:defRPr sz="1400" b="0" i="1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Category Title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A01C659-0131-449B-BA07-5BC568F00BF0}"/>
              </a:ext>
            </a:extLst>
          </p:cNvPr>
          <p:cNvSpPr/>
          <p:nvPr userDrawn="1"/>
        </p:nvSpPr>
        <p:spPr>
          <a:xfrm>
            <a:off x="790959" y="4258650"/>
            <a:ext cx="384048" cy="38404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69CB80EA-A8D6-4099-9412-0C14095755FF}"/>
              </a:ext>
            </a:extLst>
          </p:cNvPr>
          <p:cNvSpPr/>
          <p:nvPr userDrawn="1"/>
        </p:nvSpPr>
        <p:spPr>
          <a:xfrm>
            <a:off x="790959" y="4965077"/>
            <a:ext cx="384048" cy="384048"/>
          </a:xfrm>
          <a:prstGeom prst="ellipse">
            <a:avLst/>
          </a:prstGeom>
          <a:solidFill>
            <a:srgbClr val="225B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2E20CCE5-B889-49FE-8FA6-A6F0F11A5D91}"/>
              </a:ext>
            </a:extLst>
          </p:cNvPr>
          <p:cNvSpPr/>
          <p:nvPr userDrawn="1"/>
        </p:nvSpPr>
        <p:spPr>
          <a:xfrm>
            <a:off x="2725217" y="4261982"/>
            <a:ext cx="384048" cy="384048"/>
          </a:xfrm>
          <a:prstGeom prst="ellipse">
            <a:avLst/>
          </a:prstGeom>
          <a:solidFill>
            <a:schemeClr val="tx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769A77E3-4AFB-45BB-8FDC-4AD084EA9D23}"/>
              </a:ext>
            </a:extLst>
          </p:cNvPr>
          <p:cNvSpPr/>
          <p:nvPr userDrawn="1"/>
        </p:nvSpPr>
        <p:spPr>
          <a:xfrm>
            <a:off x="2725217" y="4968409"/>
            <a:ext cx="384048" cy="38404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53A8B986-3280-4EAC-846B-9167ECC55646}"/>
              </a:ext>
            </a:extLst>
          </p:cNvPr>
          <p:cNvSpPr/>
          <p:nvPr userDrawn="1"/>
        </p:nvSpPr>
        <p:spPr>
          <a:xfrm>
            <a:off x="4660323" y="4257848"/>
            <a:ext cx="384048" cy="384048"/>
          </a:xfrm>
          <a:prstGeom prst="ellipse">
            <a:avLst/>
          </a:prstGeom>
          <a:solidFill>
            <a:srgbClr val="B531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0AE6D315-5EC0-4956-B7BF-B94D2AFE679B}"/>
              </a:ext>
            </a:extLst>
          </p:cNvPr>
          <p:cNvSpPr/>
          <p:nvPr userDrawn="1"/>
        </p:nvSpPr>
        <p:spPr>
          <a:xfrm>
            <a:off x="4660323" y="4964275"/>
            <a:ext cx="384048" cy="38404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2" name="Chart Placeholder 11">
            <a:extLst>
              <a:ext uri="{FF2B5EF4-FFF2-40B4-BE49-F238E27FC236}">
                <a16:creationId xmlns:a16="http://schemas.microsoft.com/office/drawing/2014/main" id="{9ED8422E-0C74-45EF-B794-252146C6639A}"/>
              </a:ext>
            </a:extLst>
          </p:cNvPr>
          <p:cNvSpPr>
            <a:spLocks noGrp="1"/>
          </p:cNvSpPr>
          <p:nvPr>
            <p:ph type="chart" sz="quarter" idx="55"/>
          </p:nvPr>
        </p:nvSpPr>
        <p:spPr>
          <a:xfrm>
            <a:off x="6924675" y="860425"/>
            <a:ext cx="4483100" cy="45735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8B7C827-F016-49F6-B775-FAC0E6420466}"/>
              </a:ext>
            </a:extLst>
          </p:cNvPr>
          <p:cNvSpPr/>
          <p:nvPr userDrawn="1"/>
        </p:nvSpPr>
        <p:spPr>
          <a:xfrm>
            <a:off x="6905624" y="905669"/>
            <a:ext cx="4483100" cy="4483100"/>
          </a:xfrm>
          <a:prstGeom prst="ellipse">
            <a:avLst/>
          </a:prstGeom>
          <a:noFill/>
          <a:ln w="63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C0F8D2C7-9093-4F92-B8A4-D819FEE69F1F}"/>
              </a:ext>
            </a:extLst>
          </p:cNvPr>
          <p:cNvSpPr/>
          <p:nvPr userDrawn="1"/>
        </p:nvSpPr>
        <p:spPr>
          <a:xfrm>
            <a:off x="8294757" y="2294802"/>
            <a:ext cx="1704834" cy="1704834"/>
          </a:xfrm>
          <a:prstGeom prst="ellipse">
            <a:avLst/>
          </a:prstGeom>
          <a:noFill/>
          <a:ln w="63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0DE9D0C0-04C1-4621-8B2D-E65A25A8DCF3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8675514" y="450000"/>
            <a:ext cx="900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64905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8E3FDB8-6D5C-48FE-99EA-7EC60F4D81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noProof="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775F3-A041-479A-8038-652B7D9C7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BEDD04-BE4E-4B91-B13E-0C4FB3E16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6DF5D8-12DC-494E-B0F1-2E9C86A14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1BC7-E183-40DB-AC97-C19EA4EB8894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BF87C9E-53A2-4DE1-89DC-3907BE2E3D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94591" y="1411243"/>
            <a:ext cx="4494133" cy="804338"/>
          </a:xfrm>
        </p:spPr>
        <p:txBody>
          <a:bodyPr lIns="0" tIns="0" rIns="0" bIns="0" anchor="b">
            <a:normAutofit/>
          </a:bodyPr>
          <a:lstStyle>
            <a:lvl1pPr>
              <a:defRPr sz="3600"/>
            </a:lvl1pPr>
          </a:lstStyle>
          <a:p>
            <a:r>
              <a:rPr lang="en-US" noProof="0"/>
              <a:t>CLICK TO EDIT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B453F8F-AA02-4E0D-93BF-8CF4F149037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94591" y="2564787"/>
            <a:ext cx="4473108" cy="569085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A541F291-2E4B-474E-9ED0-55C97A2A06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859665"/>
            <a:ext cx="1078992" cy="54864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9E4D57E-4989-4939-A31F-637543FAB606}"/>
              </a:ext>
            </a:extLst>
          </p:cNvPr>
          <p:cNvGrpSpPr/>
          <p:nvPr userDrawn="1"/>
        </p:nvGrpSpPr>
        <p:grpSpPr>
          <a:xfrm flipH="1">
            <a:off x="6924675" y="2314168"/>
            <a:ext cx="5267325" cy="100800"/>
            <a:chOff x="0" y="3240138"/>
            <a:chExt cx="3434400" cy="10080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70B72A7-B625-48B8-88E6-BCE2A4DD531E}"/>
                </a:ext>
              </a:extLst>
            </p:cNvPr>
            <p:cNvCxnSpPr/>
            <p:nvPr userDrawn="1"/>
          </p:nvCxnSpPr>
          <p:spPr>
            <a:xfrm>
              <a:off x="0" y="3290538"/>
              <a:ext cx="3384000" cy="0"/>
            </a:xfrm>
            <a:prstGeom prst="line">
              <a:avLst/>
            </a:prstGeom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1ED729F-F8A5-4244-9776-4935C260F11F}"/>
                </a:ext>
              </a:extLst>
            </p:cNvPr>
            <p:cNvSpPr/>
            <p:nvPr userDrawn="1"/>
          </p:nvSpPr>
          <p:spPr>
            <a:xfrm>
              <a:off x="3368676" y="3240138"/>
              <a:ext cx="65724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BE12A846-0DFC-435B-BAE9-D90C353E0344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6894591" y="3189568"/>
            <a:ext cx="4482996" cy="2432603"/>
          </a:xfrm>
        </p:spPr>
        <p:txBody>
          <a:bodyPr lIns="0" tIns="0" rIns="0" bIns="0">
            <a:normAutofit/>
          </a:bodyPr>
          <a:lstStyle>
            <a:lvl1pPr marL="216000" indent="-2160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150998C-CF95-4C6F-8962-8EB2DB30177D}"/>
              </a:ext>
            </a:extLst>
          </p:cNvPr>
          <p:cNvCxnSpPr/>
          <p:nvPr userDrawn="1"/>
        </p:nvCxnSpPr>
        <p:spPr>
          <a:xfrm>
            <a:off x="11580000" y="6020920"/>
            <a:ext cx="61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F86A2ACD-8CF5-48A3-A678-E213A809B332}"/>
              </a:ext>
            </a:extLst>
          </p:cNvPr>
          <p:cNvSpPr/>
          <p:nvPr userDrawn="1"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00811BB-0E37-4D70-84A5-97B3FBEDCBE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20920"/>
            <a:ext cx="803275" cy="468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D03B3046-0457-4D23-8E0C-64E3FCD620BB}"/>
              </a:ext>
            </a:extLst>
          </p:cNvPr>
          <p:cNvSpPr/>
          <p:nvPr userDrawn="1"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Picture Placeholder 7">
            <a:extLst>
              <a:ext uri="{FF2B5EF4-FFF2-40B4-BE49-F238E27FC236}">
                <a16:creationId xmlns:a16="http://schemas.microsoft.com/office/drawing/2014/main" id="{CF430BFB-0A7C-4FB8-B93B-8DA19F3E634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3710" y="1792784"/>
            <a:ext cx="6073999" cy="372160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869787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8E3FDB8-6D5C-48FE-99EA-7EC60F4D81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noProof="0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EF099F-79D2-486F-A4B2-DD4F699752C8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96000" y="0"/>
            <a:ext cx="6089650" cy="685800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775F3-A041-479A-8038-652B7D9C7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BEDD04-BE4E-4B91-B13E-0C4FB3E16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6DF5D8-12DC-494E-B0F1-2E9C86A14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1BC7-E183-40DB-AC97-C19EA4EB8894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A541F291-2E4B-474E-9ED0-55C97A2A06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859665"/>
            <a:ext cx="1078992" cy="54864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1FF22294-F2E5-4C74-A30C-46BA988FD5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9959" y="1546091"/>
            <a:ext cx="4846923" cy="1091078"/>
          </a:xfrm>
        </p:spPr>
        <p:txBody>
          <a:bodyPr lIns="0" tIns="0" rIns="0" bIns="0" anchor="b" anchorCtr="0">
            <a:noAutofit/>
          </a:bodyPr>
          <a:lstStyle>
            <a:lvl1pPr>
              <a:defRPr sz="5500"/>
            </a:lvl1pPr>
          </a:lstStyle>
          <a:p>
            <a:r>
              <a:rPr lang="en-US" noProof="0"/>
              <a:t>THANK YOU!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FC5C0DA6-1B31-4BDF-BAEB-BF797810284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5335" y="3083960"/>
            <a:ext cx="4586288" cy="509472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3600" b="1">
                <a:solidFill>
                  <a:schemeClr val="bg2"/>
                </a:solidFill>
                <a:latin typeface="+mj-lt"/>
              </a:defRPr>
            </a:lvl2pPr>
            <a:lvl3pPr marL="914400" indent="0">
              <a:buNone/>
              <a:defRPr sz="3600" b="1">
                <a:solidFill>
                  <a:schemeClr val="bg2"/>
                </a:solidFill>
                <a:latin typeface="+mj-lt"/>
              </a:defRPr>
            </a:lvl3pPr>
            <a:lvl4pPr marL="1371600" indent="0">
              <a:buNone/>
              <a:defRPr sz="3600" b="1">
                <a:solidFill>
                  <a:schemeClr val="bg2"/>
                </a:solidFill>
                <a:latin typeface="+mj-lt"/>
              </a:defRPr>
            </a:lvl4pPr>
            <a:lvl5pPr marL="1828800" indent="0">
              <a:buNone/>
              <a:defRPr sz="3600" b="1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noProof="0"/>
              <a:t>August Bergqvist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5E1647C9-9AC1-4500-A56E-94CABC656E0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1850" y="3703834"/>
            <a:ext cx="4586288" cy="230941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700" b="0" i="1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457200" indent="0">
              <a:buNone/>
              <a:defRPr sz="3600" b="1">
                <a:solidFill>
                  <a:schemeClr val="bg2"/>
                </a:solidFill>
                <a:latin typeface="+mj-lt"/>
              </a:defRPr>
            </a:lvl2pPr>
            <a:lvl3pPr marL="914400" indent="0">
              <a:buNone/>
              <a:defRPr sz="3600" b="1">
                <a:solidFill>
                  <a:schemeClr val="bg2"/>
                </a:solidFill>
                <a:latin typeface="+mj-lt"/>
              </a:defRPr>
            </a:lvl3pPr>
            <a:lvl4pPr marL="1371600" indent="0">
              <a:buNone/>
              <a:defRPr sz="3600" b="1">
                <a:solidFill>
                  <a:schemeClr val="bg2"/>
                </a:solidFill>
                <a:latin typeface="+mj-lt"/>
              </a:defRPr>
            </a:lvl4pPr>
            <a:lvl5pPr marL="1828800" indent="0">
              <a:buNone/>
              <a:defRPr sz="3600" b="1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noProof="0"/>
              <a:t>Phone: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8605CECB-8164-4428-B478-98C42902F9F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4950" y="3946707"/>
            <a:ext cx="4586288" cy="29016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3600" b="1">
                <a:solidFill>
                  <a:schemeClr val="bg2"/>
                </a:solidFill>
                <a:latin typeface="+mj-lt"/>
              </a:defRPr>
            </a:lvl2pPr>
            <a:lvl3pPr marL="914400" indent="0">
              <a:buNone/>
              <a:defRPr sz="3600" b="1">
                <a:solidFill>
                  <a:schemeClr val="bg2"/>
                </a:solidFill>
                <a:latin typeface="+mj-lt"/>
              </a:defRPr>
            </a:lvl3pPr>
            <a:lvl4pPr marL="1371600" indent="0">
              <a:buNone/>
              <a:defRPr sz="3600" b="1">
                <a:solidFill>
                  <a:schemeClr val="bg2"/>
                </a:solidFill>
                <a:latin typeface="+mj-lt"/>
              </a:defRPr>
            </a:lvl4pPr>
            <a:lvl5pPr marL="1828800" indent="0">
              <a:buNone/>
              <a:defRPr sz="3600" b="1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noProof="0"/>
              <a:t>+7 888 999-000-11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D39B56C4-E128-4995-91CC-64C268BC760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8750" y="4423954"/>
            <a:ext cx="4586288" cy="230941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lang="ru-RU" sz="1700" b="0" i="1" kern="120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indent="0">
              <a:buNone/>
              <a:defRPr sz="3600" b="1">
                <a:solidFill>
                  <a:schemeClr val="bg2"/>
                </a:solidFill>
                <a:latin typeface="+mj-lt"/>
              </a:defRPr>
            </a:lvl2pPr>
            <a:lvl3pPr marL="914400" indent="0">
              <a:buNone/>
              <a:defRPr sz="3600" b="1">
                <a:solidFill>
                  <a:schemeClr val="bg2"/>
                </a:solidFill>
                <a:latin typeface="+mj-lt"/>
              </a:defRPr>
            </a:lvl3pPr>
            <a:lvl4pPr marL="1371600" indent="0">
              <a:buNone/>
              <a:defRPr sz="3600" b="1">
                <a:solidFill>
                  <a:schemeClr val="bg2"/>
                </a:solidFill>
                <a:latin typeface="+mj-lt"/>
              </a:defRPr>
            </a:lvl4pPr>
            <a:lvl5pPr marL="1828800" indent="0">
              <a:buNone/>
              <a:defRPr sz="3600" b="1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noProof="0"/>
              <a:t>Email: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94772DA1-74CC-430C-9A8E-5A6586692CA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1850" y="4650785"/>
            <a:ext cx="4586288" cy="36447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3600" b="1">
                <a:solidFill>
                  <a:schemeClr val="bg2"/>
                </a:solidFill>
                <a:latin typeface="+mj-lt"/>
              </a:defRPr>
            </a:lvl2pPr>
            <a:lvl3pPr marL="914400" indent="0">
              <a:buNone/>
              <a:defRPr sz="3600" b="1">
                <a:solidFill>
                  <a:schemeClr val="bg2"/>
                </a:solidFill>
                <a:latin typeface="+mj-lt"/>
              </a:defRPr>
            </a:lvl3pPr>
            <a:lvl4pPr marL="1371600" indent="0">
              <a:buNone/>
              <a:defRPr sz="3600" b="1">
                <a:solidFill>
                  <a:schemeClr val="bg2"/>
                </a:solidFill>
                <a:latin typeface="+mj-lt"/>
              </a:defRPr>
            </a:lvl4pPr>
            <a:lvl5pPr marL="1828800" indent="0">
              <a:buNone/>
              <a:defRPr sz="3600" b="1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noProof="0"/>
              <a:t>Bergqvist@vanarsdelltd.com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7A073B5B-2BE3-49D1-A646-1492F534C94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1850" y="5153025"/>
            <a:ext cx="4586288" cy="230941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lang="ru-RU" sz="1700" b="0" i="1" kern="120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indent="0">
              <a:buNone/>
              <a:defRPr sz="3600" b="1">
                <a:solidFill>
                  <a:schemeClr val="bg2"/>
                </a:solidFill>
                <a:latin typeface="+mj-lt"/>
              </a:defRPr>
            </a:lvl2pPr>
            <a:lvl3pPr marL="914400" indent="0">
              <a:buNone/>
              <a:defRPr sz="3600" b="1">
                <a:solidFill>
                  <a:schemeClr val="bg2"/>
                </a:solidFill>
                <a:latin typeface="+mj-lt"/>
              </a:defRPr>
            </a:lvl3pPr>
            <a:lvl4pPr marL="1371600" indent="0">
              <a:buNone/>
              <a:defRPr sz="3600" b="1">
                <a:solidFill>
                  <a:schemeClr val="bg2"/>
                </a:solidFill>
                <a:latin typeface="+mj-lt"/>
              </a:defRPr>
            </a:lvl4pPr>
            <a:lvl5pPr marL="1828800" indent="0">
              <a:buNone/>
              <a:defRPr sz="3600" b="1">
                <a:solidFill>
                  <a:schemeClr val="bg2"/>
                </a:solidFill>
                <a:latin typeface="+mj-lt"/>
              </a:defRPr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noProof="0"/>
              <a:t>Website: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52D10EDD-0329-4443-8665-7603E4A83B1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4950" y="5363814"/>
            <a:ext cx="4586288" cy="36447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3600" b="1">
                <a:solidFill>
                  <a:schemeClr val="bg2"/>
                </a:solidFill>
                <a:latin typeface="+mj-lt"/>
              </a:defRPr>
            </a:lvl2pPr>
            <a:lvl3pPr marL="914400" indent="0">
              <a:buNone/>
              <a:defRPr sz="3600" b="1">
                <a:solidFill>
                  <a:schemeClr val="bg2"/>
                </a:solidFill>
                <a:latin typeface="+mj-lt"/>
              </a:defRPr>
            </a:lvl3pPr>
            <a:lvl4pPr marL="1371600" indent="0">
              <a:buNone/>
              <a:defRPr sz="3600" b="1">
                <a:solidFill>
                  <a:schemeClr val="bg2"/>
                </a:solidFill>
                <a:latin typeface="+mj-lt"/>
              </a:defRPr>
            </a:lvl4pPr>
            <a:lvl5pPr marL="1828800" indent="0">
              <a:buNone/>
              <a:defRPr sz="3600" b="1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noProof="0"/>
              <a:t>www.vanarsdelltd.com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F591C52-0202-44BA-A6BE-E2362516B893}"/>
              </a:ext>
            </a:extLst>
          </p:cNvPr>
          <p:cNvGrpSpPr/>
          <p:nvPr userDrawn="1"/>
        </p:nvGrpSpPr>
        <p:grpSpPr>
          <a:xfrm>
            <a:off x="801543" y="2750589"/>
            <a:ext cx="4569895" cy="100800"/>
            <a:chOff x="808548" y="2750589"/>
            <a:chExt cx="4569895" cy="10080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9E4D57E-4989-4939-A31F-637543FAB606}"/>
                </a:ext>
              </a:extLst>
            </p:cNvPr>
            <p:cNvGrpSpPr/>
            <p:nvPr userDrawn="1"/>
          </p:nvGrpSpPr>
          <p:grpSpPr>
            <a:xfrm flipH="1">
              <a:off x="808548" y="2750589"/>
              <a:ext cx="4505297" cy="100800"/>
              <a:chOff x="496859" y="3240138"/>
              <a:chExt cx="2937541" cy="100800"/>
            </a:xfrm>
          </p:grpSpPr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370B72A7-B625-48B8-88E6-BCE2A4DD531E}"/>
                  </a:ext>
                </a:extLst>
              </p:cNvPr>
              <p:cNvCxnSpPr/>
              <p:nvPr userDrawn="1"/>
            </p:nvCxnSpPr>
            <p:spPr>
              <a:xfrm>
                <a:off x="496859" y="3285674"/>
                <a:ext cx="2887142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01ED729F-F8A5-4244-9776-4935C260F11F}"/>
                  </a:ext>
                </a:extLst>
              </p:cNvPr>
              <p:cNvSpPr/>
              <p:nvPr userDrawn="1"/>
            </p:nvSpPr>
            <p:spPr>
              <a:xfrm>
                <a:off x="3368676" y="3240138"/>
                <a:ext cx="65724" cy="100800"/>
              </a:xfrm>
              <a:prstGeom prst="ellipse">
                <a:avLst/>
              </a:prstGeom>
              <a:solidFill>
                <a:schemeClr val="bg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noProof="0" dirty="0"/>
              </a:p>
            </p:txBody>
          </p:sp>
        </p:grp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BECBEDE0-51BB-48BD-AAAD-63B6F60C1D57}"/>
                </a:ext>
              </a:extLst>
            </p:cNvPr>
            <p:cNvSpPr/>
            <p:nvPr userDrawn="1"/>
          </p:nvSpPr>
          <p:spPr>
            <a:xfrm flipH="1">
              <a:off x="5277642" y="2750589"/>
              <a:ext cx="100801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3E1608D-F119-4C0D-8D91-7CB089C037C8}"/>
              </a:ext>
            </a:extLst>
          </p:cNvPr>
          <p:cNvGrpSpPr/>
          <p:nvPr userDrawn="1"/>
        </p:nvGrpSpPr>
        <p:grpSpPr>
          <a:xfrm>
            <a:off x="801543" y="1660573"/>
            <a:ext cx="4575417" cy="105664"/>
            <a:chOff x="808548" y="2745725"/>
            <a:chExt cx="4575417" cy="105664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BDC0121-6865-4B65-A28B-1CEDB16AAD9E}"/>
                </a:ext>
              </a:extLst>
            </p:cNvPr>
            <p:cNvGrpSpPr/>
            <p:nvPr userDrawn="1"/>
          </p:nvGrpSpPr>
          <p:grpSpPr>
            <a:xfrm flipH="1">
              <a:off x="808548" y="2750589"/>
              <a:ext cx="4505297" cy="100800"/>
              <a:chOff x="496859" y="3240138"/>
              <a:chExt cx="2937541" cy="100800"/>
            </a:xfrm>
          </p:grpSpPr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386E3714-07DE-4318-B5BC-25F879B97D59}"/>
                  </a:ext>
                </a:extLst>
              </p:cNvPr>
              <p:cNvCxnSpPr/>
              <p:nvPr userDrawn="1"/>
            </p:nvCxnSpPr>
            <p:spPr>
              <a:xfrm>
                <a:off x="496859" y="3285674"/>
                <a:ext cx="2887142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2ECCE30B-E848-4C5E-83A1-A811D489E7B8}"/>
                  </a:ext>
                </a:extLst>
              </p:cNvPr>
              <p:cNvSpPr/>
              <p:nvPr userDrawn="1"/>
            </p:nvSpPr>
            <p:spPr>
              <a:xfrm>
                <a:off x="3368676" y="3240138"/>
                <a:ext cx="65724" cy="100800"/>
              </a:xfrm>
              <a:prstGeom prst="ellipse">
                <a:avLst/>
              </a:prstGeom>
              <a:solidFill>
                <a:schemeClr val="bg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noProof="0" dirty="0"/>
              </a:p>
            </p:txBody>
          </p:sp>
        </p:grp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09817AEC-C67C-49A3-AC5A-669FD4D6D586}"/>
                </a:ext>
              </a:extLst>
            </p:cNvPr>
            <p:cNvSpPr/>
            <p:nvPr userDrawn="1"/>
          </p:nvSpPr>
          <p:spPr>
            <a:xfrm flipH="1">
              <a:off x="5283164" y="2745725"/>
              <a:ext cx="100801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7883942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endix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8E3FDB8-6D5C-48FE-99EA-7EC60F4D81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noProof="0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C5B5AA-0D95-4C33-8EBC-90401B51BDB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32" y="1912946"/>
            <a:ext cx="12185968" cy="349300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775F3-A041-479A-8038-652B7D9C7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BEDD04-BE4E-4B91-B13E-0C4FB3E16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6DF5D8-12DC-494E-B0F1-2E9C86A14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1BC7-E183-40DB-AC97-C19EA4EB8894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BF87C9E-53A2-4DE1-89DC-3907BE2E3D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48934" y="457496"/>
            <a:ext cx="4494133" cy="804338"/>
          </a:xfrm>
        </p:spPr>
        <p:txBody>
          <a:bodyPr lIns="0" tIns="0" rIns="0" bIns="0" anchor="b">
            <a:normAutofit/>
          </a:bodyPr>
          <a:lstStyle>
            <a:lvl1pPr algn="ctr">
              <a:defRPr sz="3600"/>
            </a:lvl1pPr>
          </a:lstStyle>
          <a:p>
            <a:r>
              <a:rPr lang="en-US" noProof="0"/>
              <a:t>APPENDIX</a:t>
            </a:r>
          </a:p>
        </p:txBody>
      </p: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A541F291-2E4B-474E-9ED0-55C97A2A06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859665"/>
            <a:ext cx="1078992" cy="54864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150998C-CF95-4C6F-8962-8EB2DB30177D}"/>
              </a:ext>
            </a:extLst>
          </p:cNvPr>
          <p:cNvCxnSpPr/>
          <p:nvPr userDrawn="1"/>
        </p:nvCxnSpPr>
        <p:spPr>
          <a:xfrm>
            <a:off x="11580000" y="6020920"/>
            <a:ext cx="61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F86A2ACD-8CF5-48A3-A678-E213A809B332}"/>
              </a:ext>
            </a:extLst>
          </p:cNvPr>
          <p:cNvSpPr/>
          <p:nvPr userDrawn="1"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00811BB-0E37-4D70-84A5-97B3FBEDCBE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20920"/>
            <a:ext cx="803275" cy="468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D03B3046-0457-4D23-8E0C-64E3FCD620BB}"/>
              </a:ext>
            </a:extLst>
          </p:cNvPr>
          <p:cNvSpPr/>
          <p:nvPr userDrawn="1"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08B302A-0F76-466E-9FCE-DCEECCBCF6C9}"/>
              </a:ext>
            </a:extLst>
          </p:cNvPr>
          <p:cNvGrpSpPr/>
          <p:nvPr userDrawn="1"/>
        </p:nvGrpSpPr>
        <p:grpSpPr>
          <a:xfrm>
            <a:off x="4736152" y="1509426"/>
            <a:ext cx="2719696" cy="100800"/>
            <a:chOff x="4732222" y="1509426"/>
            <a:chExt cx="2719696" cy="10080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9E4D57E-4989-4939-A31F-637543FAB606}"/>
                </a:ext>
              </a:extLst>
            </p:cNvPr>
            <p:cNvGrpSpPr/>
            <p:nvPr userDrawn="1"/>
          </p:nvGrpSpPr>
          <p:grpSpPr>
            <a:xfrm flipH="1">
              <a:off x="4732222" y="1509426"/>
              <a:ext cx="2669296" cy="100800"/>
              <a:chOff x="1693969" y="3240138"/>
              <a:chExt cx="1740431" cy="100800"/>
            </a:xfrm>
          </p:grpSpPr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370B72A7-B625-48B8-88E6-BCE2A4DD531E}"/>
                  </a:ext>
                </a:extLst>
              </p:cNvPr>
              <p:cNvCxnSpPr/>
              <p:nvPr userDrawn="1"/>
            </p:nvCxnSpPr>
            <p:spPr>
              <a:xfrm>
                <a:off x="1693969" y="3290538"/>
                <a:ext cx="1690032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01ED729F-F8A5-4244-9776-4935C260F11F}"/>
                  </a:ext>
                </a:extLst>
              </p:cNvPr>
              <p:cNvSpPr/>
              <p:nvPr userDrawn="1"/>
            </p:nvSpPr>
            <p:spPr>
              <a:xfrm>
                <a:off x="3368676" y="3240138"/>
                <a:ext cx="65724" cy="100800"/>
              </a:xfrm>
              <a:prstGeom prst="ellipse">
                <a:avLst/>
              </a:prstGeom>
              <a:solidFill>
                <a:schemeClr val="bg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noProof="0" dirty="0"/>
              </a:p>
            </p:txBody>
          </p:sp>
        </p:grp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427C0C4F-6341-4BE0-931E-AAA6EA2AF137}"/>
                </a:ext>
              </a:extLst>
            </p:cNvPr>
            <p:cNvSpPr/>
            <p:nvPr userDrawn="1"/>
          </p:nvSpPr>
          <p:spPr>
            <a:xfrm flipH="1">
              <a:off x="7351117" y="1509426"/>
              <a:ext cx="100801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5764489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imonials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8E3FDB8-6D5C-48FE-99EA-7EC60F4D81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noProof="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775F3-A041-479A-8038-652B7D9C7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BEDD04-BE4E-4B91-B13E-0C4FB3E16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6DF5D8-12DC-494E-B0F1-2E9C86A14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1BC7-E183-40DB-AC97-C19EA4EB8894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BF87C9E-53A2-4DE1-89DC-3907BE2E3D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04263" y="707529"/>
            <a:ext cx="6310887" cy="569086"/>
          </a:xfrm>
        </p:spPr>
        <p:txBody>
          <a:bodyPr lIns="0" tIns="0" rIns="0" bIns="0" anchor="b">
            <a:normAutofit/>
          </a:bodyPr>
          <a:lstStyle>
            <a:lvl1pPr algn="r">
              <a:defRPr sz="3600"/>
            </a:lvl1pPr>
          </a:lstStyle>
          <a:p>
            <a:r>
              <a:rPr lang="en-US" noProof="0"/>
              <a:t>TESTIMONIALS</a:t>
            </a:r>
          </a:p>
        </p:txBody>
      </p: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A541F291-2E4B-474E-9ED0-55C97A2A06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859665"/>
            <a:ext cx="1078992" cy="54864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9E4D57E-4989-4939-A31F-637543FAB606}"/>
              </a:ext>
            </a:extLst>
          </p:cNvPr>
          <p:cNvGrpSpPr/>
          <p:nvPr userDrawn="1"/>
        </p:nvGrpSpPr>
        <p:grpSpPr>
          <a:xfrm flipH="1">
            <a:off x="7773282" y="1375202"/>
            <a:ext cx="4418718" cy="100800"/>
            <a:chOff x="675503" y="3240138"/>
            <a:chExt cx="2758897" cy="10080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70B72A7-B625-48B8-88E6-BCE2A4DD531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75503" y="3290538"/>
              <a:ext cx="2708499" cy="0"/>
            </a:xfrm>
            <a:prstGeom prst="line">
              <a:avLst/>
            </a:prstGeom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1ED729F-F8A5-4244-9776-4935C260F11F}"/>
                </a:ext>
              </a:extLst>
            </p:cNvPr>
            <p:cNvSpPr/>
            <p:nvPr userDrawn="1"/>
          </p:nvSpPr>
          <p:spPr>
            <a:xfrm>
              <a:off x="3368676" y="3240138"/>
              <a:ext cx="65724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150998C-CF95-4C6F-8962-8EB2DB30177D}"/>
              </a:ext>
            </a:extLst>
          </p:cNvPr>
          <p:cNvCxnSpPr/>
          <p:nvPr userDrawn="1"/>
        </p:nvCxnSpPr>
        <p:spPr>
          <a:xfrm>
            <a:off x="11580000" y="6020920"/>
            <a:ext cx="61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F86A2ACD-8CF5-48A3-A678-E213A809B332}"/>
              </a:ext>
            </a:extLst>
          </p:cNvPr>
          <p:cNvSpPr/>
          <p:nvPr userDrawn="1"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00811BB-0E37-4D70-84A5-97B3FBEDCBE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20920"/>
            <a:ext cx="803275" cy="468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D03B3046-0457-4D23-8E0C-64E3FCD620BB}"/>
              </a:ext>
            </a:extLst>
          </p:cNvPr>
          <p:cNvSpPr/>
          <p:nvPr userDrawn="1"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4A98AB01-9578-4430-96AD-F434AF0CDA20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822459" y="4996962"/>
            <a:ext cx="1625324" cy="328343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600" i="1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Customer Title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EF9D60F2-A1FB-4A95-997B-A4F1723AC1EC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822459" y="4191894"/>
            <a:ext cx="1625324" cy="720726"/>
          </a:xfrm>
        </p:spPr>
        <p:txBody>
          <a:bodyPr lIns="0" tIns="0" rIns="0" bIns="0" anchor="b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</a:t>
            </a:r>
            <a:br>
              <a:rPr lang="en-US" noProof="0"/>
            </a:br>
            <a:r>
              <a:rPr lang="en-US" noProof="0"/>
              <a:t>text</a:t>
            </a:r>
          </a:p>
        </p:txBody>
      </p:sp>
      <p:sp>
        <p:nvSpPr>
          <p:cNvPr id="42" name="Picture Placeholder 2">
            <a:extLst>
              <a:ext uri="{FF2B5EF4-FFF2-40B4-BE49-F238E27FC236}">
                <a16:creationId xmlns:a16="http://schemas.microsoft.com/office/drawing/2014/main" id="{76A56D2A-42F0-40C5-96D7-B1AC33152A85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2447783" y="4435460"/>
            <a:ext cx="1106424" cy="1106423"/>
          </a:xfrm>
          <a:prstGeom prst="ellipse">
            <a:avLst/>
          </a:prstGeom>
          <a:ln w="12700">
            <a:solidFill>
              <a:schemeClr val="bg1">
                <a:lumMod val="50000"/>
                <a:lumOff val="50000"/>
              </a:schemeClr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F6D1C91-9136-4678-A712-92BE9B3902C4}"/>
              </a:ext>
            </a:extLst>
          </p:cNvPr>
          <p:cNvCxnSpPr>
            <a:cxnSpLocks/>
          </p:cNvCxnSpPr>
          <p:nvPr userDrawn="1"/>
        </p:nvCxnSpPr>
        <p:spPr>
          <a:xfrm flipV="1">
            <a:off x="3000995" y="3984820"/>
            <a:ext cx="0" cy="442551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D92A7B-1C40-4AEB-92C3-C35F8C01F1FA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803253" y="1769589"/>
            <a:ext cx="3044973" cy="2212848"/>
          </a:xfrm>
          <a:custGeom>
            <a:avLst/>
            <a:gdLst>
              <a:gd name="connsiteX0" fmla="*/ 0 w 3044952"/>
              <a:gd name="connsiteY0" fmla="*/ 368815 h 2212848"/>
              <a:gd name="connsiteX1" fmla="*/ 368815 w 3044952"/>
              <a:gd name="connsiteY1" fmla="*/ 0 h 2212848"/>
              <a:gd name="connsiteX2" fmla="*/ 2676137 w 3044952"/>
              <a:gd name="connsiteY2" fmla="*/ 0 h 2212848"/>
              <a:gd name="connsiteX3" fmla="*/ 3044952 w 3044952"/>
              <a:gd name="connsiteY3" fmla="*/ 368815 h 2212848"/>
              <a:gd name="connsiteX4" fmla="*/ 3044952 w 3044952"/>
              <a:gd name="connsiteY4" fmla="*/ 1844033 h 2212848"/>
              <a:gd name="connsiteX5" fmla="*/ 2676137 w 3044952"/>
              <a:gd name="connsiteY5" fmla="*/ 2212848 h 2212848"/>
              <a:gd name="connsiteX6" fmla="*/ 368815 w 3044952"/>
              <a:gd name="connsiteY6" fmla="*/ 2212848 h 2212848"/>
              <a:gd name="connsiteX7" fmla="*/ 0 w 3044952"/>
              <a:gd name="connsiteY7" fmla="*/ 1844033 h 2212848"/>
              <a:gd name="connsiteX8" fmla="*/ 0 w 3044952"/>
              <a:gd name="connsiteY8" fmla="*/ 368815 h 2212848"/>
              <a:gd name="connsiteX0" fmla="*/ 0 w 3044952"/>
              <a:gd name="connsiteY0" fmla="*/ 368815 h 2212848"/>
              <a:gd name="connsiteX1" fmla="*/ 254515 w 3044952"/>
              <a:gd name="connsiteY1" fmla="*/ 0 h 2212848"/>
              <a:gd name="connsiteX2" fmla="*/ 2676137 w 3044952"/>
              <a:gd name="connsiteY2" fmla="*/ 0 h 2212848"/>
              <a:gd name="connsiteX3" fmla="*/ 3044952 w 3044952"/>
              <a:gd name="connsiteY3" fmla="*/ 368815 h 2212848"/>
              <a:gd name="connsiteX4" fmla="*/ 3044952 w 3044952"/>
              <a:gd name="connsiteY4" fmla="*/ 1844033 h 2212848"/>
              <a:gd name="connsiteX5" fmla="*/ 2676137 w 3044952"/>
              <a:gd name="connsiteY5" fmla="*/ 2212848 h 2212848"/>
              <a:gd name="connsiteX6" fmla="*/ 368815 w 3044952"/>
              <a:gd name="connsiteY6" fmla="*/ 2212848 h 2212848"/>
              <a:gd name="connsiteX7" fmla="*/ 0 w 3044952"/>
              <a:gd name="connsiteY7" fmla="*/ 1844033 h 2212848"/>
              <a:gd name="connsiteX8" fmla="*/ 0 w 3044952"/>
              <a:gd name="connsiteY8" fmla="*/ 368815 h 2212848"/>
              <a:gd name="connsiteX0" fmla="*/ 0 w 3044952"/>
              <a:gd name="connsiteY0" fmla="*/ 368815 h 2212848"/>
              <a:gd name="connsiteX1" fmla="*/ 254515 w 3044952"/>
              <a:gd name="connsiteY1" fmla="*/ 0 h 2212848"/>
              <a:gd name="connsiteX2" fmla="*/ 2842392 w 3044952"/>
              <a:gd name="connsiteY2" fmla="*/ 0 h 2212848"/>
              <a:gd name="connsiteX3" fmla="*/ 3044952 w 3044952"/>
              <a:gd name="connsiteY3" fmla="*/ 368815 h 2212848"/>
              <a:gd name="connsiteX4" fmla="*/ 3044952 w 3044952"/>
              <a:gd name="connsiteY4" fmla="*/ 1844033 h 2212848"/>
              <a:gd name="connsiteX5" fmla="*/ 2676137 w 3044952"/>
              <a:gd name="connsiteY5" fmla="*/ 2212848 h 2212848"/>
              <a:gd name="connsiteX6" fmla="*/ 368815 w 3044952"/>
              <a:gd name="connsiteY6" fmla="*/ 2212848 h 2212848"/>
              <a:gd name="connsiteX7" fmla="*/ 0 w 3044952"/>
              <a:gd name="connsiteY7" fmla="*/ 1844033 h 2212848"/>
              <a:gd name="connsiteX8" fmla="*/ 0 w 3044952"/>
              <a:gd name="connsiteY8" fmla="*/ 368815 h 2212848"/>
              <a:gd name="connsiteX0" fmla="*/ 21 w 3044973"/>
              <a:gd name="connsiteY0" fmla="*/ 368815 h 2212848"/>
              <a:gd name="connsiteX1" fmla="*/ 197386 w 3044973"/>
              <a:gd name="connsiteY1" fmla="*/ 0 h 2212848"/>
              <a:gd name="connsiteX2" fmla="*/ 2842413 w 3044973"/>
              <a:gd name="connsiteY2" fmla="*/ 0 h 2212848"/>
              <a:gd name="connsiteX3" fmla="*/ 3044973 w 3044973"/>
              <a:gd name="connsiteY3" fmla="*/ 368815 h 2212848"/>
              <a:gd name="connsiteX4" fmla="*/ 3044973 w 3044973"/>
              <a:gd name="connsiteY4" fmla="*/ 1844033 h 2212848"/>
              <a:gd name="connsiteX5" fmla="*/ 2676158 w 3044973"/>
              <a:gd name="connsiteY5" fmla="*/ 2212848 h 2212848"/>
              <a:gd name="connsiteX6" fmla="*/ 368836 w 3044973"/>
              <a:gd name="connsiteY6" fmla="*/ 2212848 h 2212848"/>
              <a:gd name="connsiteX7" fmla="*/ 21 w 3044973"/>
              <a:gd name="connsiteY7" fmla="*/ 1844033 h 2212848"/>
              <a:gd name="connsiteX8" fmla="*/ 21 w 3044973"/>
              <a:gd name="connsiteY8" fmla="*/ 368815 h 2212848"/>
              <a:gd name="connsiteX0" fmla="*/ 21 w 3044973"/>
              <a:gd name="connsiteY0" fmla="*/ 368815 h 2212848"/>
              <a:gd name="connsiteX1" fmla="*/ 197386 w 3044973"/>
              <a:gd name="connsiteY1" fmla="*/ 0 h 2212848"/>
              <a:gd name="connsiteX2" fmla="*/ 2842413 w 3044973"/>
              <a:gd name="connsiteY2" fmla="*/ 0 h 2212848"/>
              <a:gd name="connsiteX3" fmla="*/ 3044973 w 3044973"/>
              <a:gd name="connsiteY3" fmla="*/ 368815 h 2212848"/>
              <a:gd name="connsiteX4" fmla="*/ 3044973 w 3044973"/>
              <a:gd name="connsiteY4" fmla="*/ 1844033 h 2212848"/>
              <a:gd name="connsiteX5" fmla="*/ 2676158 w 3044973"/>
              <a:gd name="connsiteY5" fmla="*/ 2212848 h 2212848"/>
              <a:gd name="connsiteX6" fmla="*/ 233754 w 3044973"/>
              <a:gd name="connsiteY6" fmla="*/ 2207652 h 2212848"/>
              <a:gd name="connsiteX7" fmla="*/ 21 w 3044973"/>
              <a:gd name="connsiteY7" fmla="*/ 1844033 h 2212848"/>
              <a:gd name="connsiteX8" fmla="*/ 21 w 3044973"/>
              <a:gd name="connsiteY8" fmla="*/ 368815 h 2212848"/>
              <a:gd name="connsiteX0" fmla="*/ 21 w 3044973"/>
              <a:gd name="connsiteY0" fmla="*/ 368815 h 2212848"/>
              <a:gd name="connsiteX1" fmla="*/ 197386 w 3044973"/>
              <a:gd name="connsiteY1" fmla="*/ 0 h 2212848"/>
              <a:gd name="connsiteX2" fmla="*/ 2842413 w 3044973"/>
              <a:gd name="connsiteY2" fmla="*/ 0 h 2212848"/>
              <a:gd name="connsiteX3" fmla="*/ 3044973 w 3044973"/>
              <a:gd name="connsiteY3" fmla="*/ 368815 h 2212848"/>
              <a:gd name="connsiteX4" fmla="*/ 3044973 w 3044973"/>
              <a:gd name="connsiteY4" fmla="*/ 1844033 h 2212848"/>
              <a:gd name="connsiteX5" fmla="*/ 2842413 w 3044973"/>
              <a:gd name="connsiteY5" fmla="*/ 2212848 h 2212848"/>
              <a:gd name="connsiteX6" fmla="*/ 233754 w 3044973"/>
              <a:gd name="connsiteY6" fmla="*/ 2207652 h 2212848"/>
              <a:gd name="connsiteX7" fmla="*/ 21 w 3044973"/>
              <a:gd name="connsiteY7" fmla="*/ 1844033 h 2212848"/>
              <a:gd name="connsiteX8" fmla="*/ 21 w 3044973"/>
              <a:gd name="connsiteY8" fmla="*/ 368815 h 2212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44973" h="2212848">
                <a:moveTo>
                  <a:pt x="21" y="368815"/>
                </a:moveTo>
                <a:cubicBezTo>
                  <a:pt x="21" y="165124"/>
                  <a:pt x="-6305" y="0"/>
                  <a:pt x="197386" y="0"/>
                </a:cubicBezTo>
                <a:lnTo>
                  <a:pt x="2842413" y="0"/>
                </a:lnTo>
                <a:cubicBezTo>
                  <a:pt x="3046104" y="0"/>
                  <a:pt x="3044973" y="165124"/>
                  <a:pt x="3044973" y="368815"/>
                </a:cubicBezTo>
                <a:lnTo>
                  <a:pt x="3044973" y="1844033"/>
                </a:lnTo>
                <a:cubicBezTo>
                  <a:pt x="3044973" y="2047724"/>
                  <a:pt x="3046104" y="2212848"/>
                  <a:pt x="2842413" y="2212848"/>
                </a:cubicBezTo>
                <a:lnTo>
                  <a:pt x="233754" y="2207652"/>
                </a:lnTo>
                <a:cubicBezTo>
                  <a:pt x="30063" y="2207652"/>
                  <a:pt x="21" y="2047724"/>
                  <a:pt x="21" y="1844033"/>
                </a:cubicBezTo>
                <a:lnTo>
                  <a:pt x="21" y="368815"/>
                </a:lnTo>
                <a:close/>
              </a:path>
            </a:pathLst>
          </a:custGeom>
          <a:ln>
            <a:solidFill>
              <a:schemeClr val="bg1">
                <a:lumMod val="50000"/>
                <a:lumOff val="50000"/>
              </a:schemeClr>
            </a:solidFill>
          </a:ln>
        </p:spPr>
        <p:txBody>
          <a:bodyPr lIns="216000" tIns="180000" rIns="216000" bIns="180000">
            <a:normAutofit/>
          </a:bodyPr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2E312F1-B417-47B6-97E4-7CCA31034F82}"/>
              </a:ext>
            </a:extLst>
          </p:cNvPr>
          <p:cNvSpPr/>
          <p:nvPr userDrawn="1"/>
        </p:nvSpPr>
        <p:spPr>
          <a:xfrm>
            <a:off x="2950595" y="3930376"/>
            <a:ext cx="100800" cy="100800"/>
          </a:xfrm>
          <a:prstGeom prst="ellipse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58" name="Text Placeholder 2">
            <a:extLst>
              <a:ext uri="{FF2B5EF4-FFF2-40B4-BE49-F238E27FC236}">
                <a16:creationId xmlns:a16="http://schemas.microsoft.com/office/drawing/2014/main" id="{13DB5D84-04D8-4536-A06B-AED76E7C51D7}"/>
              </a:ext>
            </a:extLst>
          </p:cNvPr>
          <p:cNvSpPr>
            <a:spLocks noGrp="1"/>
          </p:cNvSpPr>
          <p:nvPr>
            <p:ph type="body" idx="50" hasCustomPrompt="1"/>
          </p:nvPr>
        </p:nvSpPr>
        <p:spPr>
          <a:xfrm>
            <a:off x="4586638" y="4996962"/>
            <a:ext cx="1625324" cy="328343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600" i="1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Customer Title</a:t>
            </a:r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3AB0AC7E-7919-422E-95A1-82E8B125756D}"/>
              </a:ext>
            </a:extLst>
          </p:cNvPr>
          <p:cNvSpPr>
            <a:spLocks noGrp="1"/>
          </p:cNvSpPr>
          <p:nvPr>
            <p:ph type="body" idx="51" hasCustomPrompt="1"/>
          </p:nvPr>
        </p:nvSpPr>
        <p:spPr>
          <a:xfrm>
            <a:off x="4586638" y="4191894"/>
            <a:ext cx="1625324" cy="720726"/>
          </a:xfrm>
        </p:spPr>
        <p:txBody>
          <a:bodyPr lIns="0" tIns="0" rIns="0" bIns="0" anchor="b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</a:t>
            </a:r>
            <a:br>
              <a:rPr lang="en-US" noProof="0"/>
            </a:br>
            <a:r>
              <a:rPr lang="en-US" noProof="0"/>
              <a:t>text</a:t>
            </a:r>
          </a:p>
        </p:txBody>
      </p:sp>
      <p:sp>
        <p:nvSpPr>
          <p:cNvPr id="60" name="Picture Placeholder 2">
            <a:extLst>
              <a:ext uri="{FF2B5EF4-FFF2-40B4-BE49-F238E27FC236}">
                <a16:creationId xmlns:a16="http://schemas.microsoft.com/office/drawing/2014/main" id="{B44FD76B-D1AE-458B-AF32-E4AA246B0881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6211962" y="4435460"/>
            <a:ext cx="1106424" cy="1106423"/>
          </a:xfrm>
          <a:prstGeom prst="ellipse">
            <a:avLst/>
          </a:prstGeom>
          <a:ln w="12700">
            <a:solidFill>
              <a:schemeClr val="bg1">
                <a:lumMod val="50000"/>
                <a:lumOff val="50000"/>
              </a:schemeClr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07D22CD4-7F86-495D-B381-7D706058B916}"/>
              </a:ext>
            </a:extLst>
          </p:cNvPr>
          <p:cNvCxnSpPr>
            <a:cxnSpLocks/>
          </p:cNvCxnSpPr>
          <p:nvPr userDrawn="1"/>
        </p:nvCxnSpPr>
        <p:spPr>
          <a:xfrm flipV="1">
            <a:off x="6765174" y="3984820"/>
            <a:ext cx="0" cy="442551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 Placeholder 3">
            <a:extLst>
              <a:ext uri="{FF2B5EF4-FFF2-40B4-BE49-F238E27FC236}">
                <a16:creationId xmlns:a16="http://schemas.microsoft.com/office/drawing/2014/main" id="{1BA0EB90-BA97-4A18-AD3D-1E839B636DEB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4567432" y="1769589"/>
            <a:ext cx="3044973" cy="2212848"/>
          </a:xfrm>
          <a:custGeom>
            <a:avLst/>
            <a:gdLst>
              <a:gd name="connsiteX0" fmla="*/ 0 w 3044952"/>
              <a:gd name="connsiteY0" fmla="*/ 368815 h 2212848"/>
              <a:gd name="connsiteX1" fmla="*/ 368815 w 3044952"/>
              <a:gd name="connsiteY1" fmla="*/ 0 h 2212848"/>
              <a:gd name="connsiteX2" fmla="*/ 2676137 w 3044952"/>
              <a:gd name="connsiteY2" fmla="*/ 0 h 2212848"/>
              <a:gd name="connsiteX3" fmla="*/ 3044952 w 3044952"/>
              <a:gd name="connsiteY3" fmla="*/ 368815 h 2212848"/>
              <a:gd name="connsiteX4" fmla="*/ 3044952 w 3044952"/>
              <a:gd name="connsiteY4" fmla="*/ 1844033 h 2212848"/>
              <a:gd name="connsiteX5" fmla="*/ 2676137 w 3044952"/>
              <a:gd name="connsiteY5" fmla="*/ 2212848 h 2212848"/>
              <a:gd name="connsiteX6" fmla="*/ 368815 w 3044952"/>
              <a:gd name="connsiteY6" fmla="*/ 2212848 h 2212848"/>
              <a:gd name="connsiteX7" fmla="*/ 0 w 3044952"/>
              <a:gd name="connsiteY7" fmla="*/ 1844033 h 2212848"/>
              <a:gd name="connsiteX8" fmla="*/ 0 w 3044952"/>
              <a:gd name="connsiteY8" fmla="*/ 368815 h 2212848"/>
              <a:gd name="connsiteX0" fmla="*/ 0 w 3044952"/>
              <a:gd name="connsiteY0" fmla="*/ 368815 h 2212848"/>
              <a:gd name="connsiteX1" fmla="*/ 254515 w 3044952"/>
              <a:gd name="connsiteY1" fmla="*/ 0 h 2212848"/>
              <a:gd name="connsiteX2" fmla="*/ 2676137 w 3044952"/>
              <a:gd name="connsiteY2" fmla="*/ 0 h 2212848"/>
              <a:gd name="connsiteX3" fmla="*/ 3044952 w 3044952"/>
              <a:gd name="connsiteY3" fmla="*/ 368815 h 2212848"/>
              <a:gd name="connsiteX4" fmla="*/ 3044952 w 3044952"/>
              <a:gd name="connsiteY4" fmla="*/ 1844033 h 2212848"/>
              <a:gd name="connsiteX5" fmla="*/ 2676137 w 3044952"/>
              <a:gd name="connsiteY5" fmla="*/ 2212848 h 2212848"/>
              <a:gd name="connsiteX6" fmla="*/ 368815 w 3044952"/>
              <a:gd name="connsiteY6" fmla="*/ 2212848 h 2212848"/>
              <a:gd name="connsiteX7" fmla="*/ 0 w 3044952"/>
              <a:gd name="connsiteY7" fmla="*/ 1844033 h 2212848"/>
              <a:gd name="connsiteX8" fmla="*/ 0 w 3044952"/>
              <a:gd name="connsiteY8" fmla="*/ 368815 h 2212848"/>
              <a:gd name="connsiteX0" fmla="*/ 0 w 3044952"/>
              <a:gd name="connsiteY0" fmla="*/ 368815 h 2212848"/>
              <a:gd name="connsiteX1" fmla="*/ 254515 w 3044952"/>
              <a:gd name="connsiteY1" fmla="*/ 0 h 2212848"/>
              <a:gd name="connsiteX2" fmla="*/ 2842392 w 3044952"/>
              <a:gd name="connsiteY2" fmla="*/ 0 h 2212848"/>
              <a:gd name="connsiteX3" fmla="*/ 3044952 w 3044952"/>
              <a:gd name="connsiteY3" fmla="*/ 368815 h 2212848"/>
              <a:gd name="connsiteX4" fmla="*/ 3044952 w 3044952"/>
              <a:gd name="connsiteY4" fmla="*/ 1844033 h 2212848"/>
              <a:gd name="connsiteX5" fmla="*/ 2676137 w 3044952"/>
              <a:gd name="connsiteY5" fmla="*/ 2212848 h 2212848"/>
              <a:gd name="connsiteX6" fmla="*/ 368815 w 3044952"/>
              <a:gd name="connsiteY6" fmla="*/ 2212848 h 2212848"/>
              <a:gd name="connsiteX7" fmla="*/ 0 w 3044952"/>
              <a:gd name="connsiteY7" fmla="*/ 1844033 h 2212848"/>
              <a:gd name="connsiteX8" fmla="*/ 0 w 3044952"/>
              <a:gd name="connsiteY8" fmla="*/ 368815 h 2212848"/>
              <a:gd name="connsiteX0" fmla="*/ 21 w 3044973"/>
              <a:gd name="connsiteY0" fmla="*/ 368815 h 2212848"/>
              <a:gd name="connsiteX1" fmla="*/ 197386 w 3044973"/>
              <a:gd name="connsiteY1" fmla="*/ 0 h 2212848"/>
              <a:gd name="connsiteX2" fmla="*/ 2842413 w 3044973"/>
              <a:gd name="connsiteY2" fmla="*/ 0 h 2212848"/>
              <a:gd name="connsiteX3" fmla="*/ 3044973 w 3044973"/>
              <a:gd name="connsiteY3" fmla="*/ 368815 h 2212848"/>
              <a:gd name="connsiteX4" fmla="*/ 3044973 w 3044973"/>
              <a:gd name="connsiteY4" fmla="*/ 1844033 h 2212848"/>
              <a:gd name="connsiteX5" fmla="*/ 2676158 w 3044973"/>
              <a:gd name="connsiteY5" fmla="*/ 2212848 h 2212848"/>
              <a:gd name="connsiteX6" fmla="*/ 368836 w 3044973"/>
              <a:gd name="connsiteY6" fmla="*/ 2212848 h 2212848"/>
              <a:gd name="connsiteX7" fmla="*/ 21 w 3044973"/>
              <a:gd name="connsiteY7" fmla="*/ 1844033 h 2212848"/>
              <a:gd name="connsiteX8" fmla="*/ 21 w 3044973"/>
              <a:gd name="connsiteY8" fmla="*/ 368815 h 2212848"/>
              <a:gd name="connsiteX0" fmla="*/ 21 w 3044973"/>
              <a:gd name="connsiteY0" fmla="*/ 368815 h 2212848"/>
              <a:gd name="connsiteX1" fmla="*/ 197386 w 3044973"/>
              <a:gd name="connsiteY1" fmla="*/ 0 h 2212848"/>
              <a:gd name="connsiteX2" fmla="*/ 2842413 w 3044973"/>
              <a:gd name="connsiteY2" fmla="*/ 0 h 2212848"/>
              <a:gd name="connsiteX3" fmla="*/ 3044973 w 3044973"/>
              <a:gd name="connsiteY3" fmla="*/ 368815 h 2212848"/>
              <a:gd name="connsiteX4" fmla="*/ 3044973 w 3044973"/>
              <a:gd name="connsiteY4" fmla="*/ 1844033 h 2212848"/>
              <a:gd name="connsiteX5" fmla="*/ 2676158 w 3044973"/>
              <a:gd name="connsiteY5" fmla="*/ 2212848 h 2212848"/>
              <a:gd name="connsiteX6" fmla="*/ 233754 w 3044973"/>
              <a:gd name="connsiteY6" fmla="*/ 2207652 h 2212848"/>
              <a:gd name="connsiteX7" fmla="*/ 21 w 3044973"/>
              <a:gd name="connsiteY7" fmla="*/ 1844033 h 2212848"/>
              <a:gd name="connsiteX8" fmla="*/ 21 w 3044973"/>
              <a:gd name="connsiteY8" fmla="*/ 368815 h 2212848"/>
              <a:gd name="connsiteX0" fmla="*/ 21 w 3044973"/>
              <a:gd name="connsiteY0" fmla="*/ 368815 h 2212848"/>
              <a:gd name="connsiteX1" fmla="*/ 197386 w 3044973"/>
              <a:gd name="connsiteY1" fmla="*/ 0 h 2212848"/>
              <a:gd name="connsiteX2" fmla="*/ 2842413 w 3044973"/>
              <a:gd name="connsiteY2" fmla="*/ 0 h 2212848"/>
              <a:gd name="connsiteX3" fmla="*/ 3044973 w 3044973"/>
              <a:gd name="connsiteY3" fmla="*/ 368815 h 2212848"/>
              <a:gd name="connsiteX4" fmla="*/ 3044973 w 3044973"/>
              <a:gd name="connsiteY4" fmla="*/ 1844033 h 2212848"/>
              <a:gd name="connsiteX5" fmla="*/ 2842413 w 3044973"/>
              <a:gd name="connsiteY5" fmla="*/ 2212848 h 2212848"/>
              <a:gd name="connsiteX6" fmla="*/ 233754 w 3044973"/>
              <a:gd name="connsiteY6" fmla="*/ 2207652 h 2212848"/>
              <a:gd name="connsiteX7" fmla="*/ 21 w 3044973"/>
              <a:gd name="connsiteY7" fmla="*/ 1844033 h 2212848"/>
              <a:gd name="connsiteX8" fmla="*/ 21 w 3044973"/>
              <a:gd name="connsiteY8" fmla="*/ 368815 h 2212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44973" h="2212848">
                <a:moveTo>
                  <a:pt x="21" y="368815"/>
                </a:moveTo>
                <a:cubicBezTo>
                  <a:pt x="21" y="165124"/>
                  <a:pt x="-6305" y="0"/>
                  <a:pt x="197386" y="0"/>
                </a:cubicBezTo>
                <a:lnTo>
                  <a:pt x="2842413" y="0"/>
                </a:lnTo>
                <a:cubicBezTo>
                  <a:pt x="3046104" y="0"/>
                  <a:pt x="3044973" y="165124"/>
                  <a:pt x="3044973" y="368815"/>
                </a:cubicBezTo>
                <a:lnTo>
                  <a:pt x="3044973" y="1844033"/>
                </a:lnTo>
                <a:cubicBezTo>
                  <a:pt x="3044973" y="2047724"/>
                  <a:pt x="3046104" y="2212848"/>
                  <a:pt x="2842413" y="2212848"/>
                </a:cubicBezTo>
                <a:lnTo>
                  <a:pt x="233754" y="2207652"/>
                </a:lnTo>
                <a:cubicBezTo>
                  <a:pt x="30063" y="2207652"/>
                  <a:pt x="21" y="2047724"/>
                  <a:pt x="21" y="1844033"/>
                </a:cubicBezTo>
                <a:lnTo>
                  <a:pt x="21" y="368815"/>
                </a:lnTo>
                <a:close/>
              </a:path>
            </a:pathLst>
          </a:custGeom>
          <a:ln>
            <a:solidFill>
              <a:schemeClr val="bg1">
                <a:lumMod val="50000"/>
                <a:lumOff val="50000"/>
              </a:schemeClr>
            </a:solidFill>
          </a:ln>
        </p:spPr>
        <p:txBody>
          <a:bodyPr lIns="216000" tIns="180000" rIns="216000" bIns="180000">
            <a:normAutofit/>
          </a:bodyPr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ED057A87-963C-4F8A-BD4C-959BF8AF699B}"/>
              </a:ext>
            </a:extLst>
          </p:cNvPr>
          <p:cNvSpPr/>
          <p:nvPr userDrawn="1"/>
        </p:nvSpPr>
        <p:spPr>
          <a:xfrm>
            <a:off x="6714774" y="3930376"/>
            <a:ext cx="100800" cy="100800"/>
          </a:xfrm>
          <a:prstGeom prst="ellipse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64" name="Text Placeholder 2">
            <a:extLst>
              <a:ext uri="{FF2B5EF4-FFF2-40B4-BE49-F238E27FC236}">
                <a16:creationId xmlns:a16="http://schemas.microsoft.com/office/drawing/2014/main" id="{B6BAFE05-9EC0-4C3C-AB0F-89A83361452F}"/>
              </a:ext>
            </a:extLst>
          </p:cNvPr>
          <p:cNvSpPr>
            <a:spLocks noGrp="1"/>
          </p:cNvSpPr>
          <p:nvPr>
            <p:ph type="body" idx="54" hasCustomPrompt="1"/>
          </p:nvPr>
        </p:nvSpPr>
        <p:spPr>
          <a:xfrm>
            <a:off x="8350818" y="4992196"/>
            <a:ext cx="1625324" cy="328343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600" i="1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Customer Title</a:t>
            </a:r>
          </a:p>
        </p:txBody>
      </p:sp>
      <p:sp>
        <p:nvSpPr>
          <p:cNvPr id="65" name="Text Placeholder 2">
            <a:extLst>
              <a:ext uri="{FF2B5EF4-FFF2-40B4-BE49-F238E27FC236}">
                <a16:creationId xmlns:a16="http://schemas.microsoft.com/office/drawing/2014/main" id="{290BF8E2-78CA-4427-9231-3C5EDC272DEE}"/>
              </a:ext>
            </a:extLst>
          </p:cNvPr>
          <p:cNvSpPr>
            <a:spLocks noGrp="1"/>
          </p:cNvSpPr>
          <p:nvPr>
            <p:ph type="body" idx="55" hasCustomPrompt="1"/>
          </p:nvPr>
        </p:nvSpPr>
        <p:spPr>
          <a:xfrm>
            <a:off x="8350818" y="4187128"/>
            <a:ext cx="1625324" cy="720726"/>
          </a:xfrm>
        </p:spPr>
        <p:txBody>
          <a:bodyPr lIns="0" tIns="0" rIns="0" bIns="0" anchor="b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</a:t>
            </a:r>
            <a:br>
              <a:rPr lang="en-US" noProof="0"/>
            </a:br>
            <a:r>
              <a:rPr lang="en-US" noProof="0"/>
              <a:t>text</a:t>
            </a:r>
          </a:p>
        </p:txBody>
      </p:sp>
      <p:sp>
        <p:nvSpPr>
          <p:cNvPr id="66" name="Picture Placeholder 2">
            <a:extLst>
              <a:ext uri="{FF2B5EF4-FFF2-40B4-BE49-F238E27FC236}">
                <a16:creationId xmlns:a16="http://schemas.microsoft.com/office/drawing/2014/main" id="{ACA8732F-AB9E-4253-BB5A-5ADD5BA9B153}"/>
              </a:ext>
            </a:extLst>
          </p:cNvPr>
          <p:cNvSpPr>
            <a:spLocks noGrp="1"/>
          </p:cNvSpPr>
          <p:nvPr>
            <p:ph type="pic" sz="quarter" idx="56"/>
          </p:nvPr>
        </p:nvSpPr>
        <p:spPr>
          <a:xfrm>
            <a:off x="9976142" y="4430694"/>
            <a:ext cx="1106424" cy="1106423"/>
          </a:xfrm>
          <a:prstGeom prst="ellipse">
            <a:avLst/>
          </a:prstGeom>
          <a:ln w="12700">
            <a:solidFill>
              <a:schemeClr val="bg1">
                <a:lumMod val="50000"/>
                <a:lumOff val="50000"/>
              </a:schemeClr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BB9A566A-8C97-4AE6-B9EF-701587499889}"/>
              </a:ext>
            </a:extLst>
          </p:cNvPr>
          <p:cNvCxnSpPr>
            <a:cxnSpLocks/>
          </p:cNvCxnSpPr>
          <p:nvPr userDrawn="1"/>
        </p:nvCxnSpPr>
        <p:spPr>
          <a:xfrm flipV="1">
            <a:off x="10529354" y="3980054"/>
            <a:ext cx="0" cy="442551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 Placeholder 3">
            <a:extLst>
              <a:ext uri="{FF2B5EF4-FFF2-40B4-BE49-F238E27FC236}">
                <a16:creationId xmlns:a16="http://schemas.microsoft.com/office/drawing/2014/main" id="{45B69021-5E85-4B37-B529-366AC57512FD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8331612" y="1769589"/>
            <a:ext cx="3044973" cy="2212848"/>
          </a:xfrm>
          <a:custGeom>
            <a:avLst/>
            <a:gdLst>
              <a:gd name="connsiteX0" fmla="*/ 0 w 3044952"/>
              <a:gd name="connsiteY0" fmla="*/ 368815 h 2212848"/>
              <a:gd name="connsiteX1" fmla="*/ 368815 w 3044952"/>
              <a:gd name="connsiteY1" fmla="*/ 0 h 2212848"/>
              <a:gd name="connsiteX2" fmla="*/ 2676137 w 3044952"/>
              <a:gd name="connsiteY2" fmla="*/ 0 h 2212848"/>
              <a:gd name="connsiteX3" fmla="*/ 3044952 w 3044952"/>
              <a:gd name="connsiteY3" fmla="*/ 368815 h 2212848"/>
              <a:gd name="connsiteX4" fmla="*/ 3044952 w 3044952"/>
              <a:gd name="connsiteY4" fmla="*/ 1844033 h 2212848"/>
              <a:gd name="connsiteX5" fmla="*/ 2676137 w 3044952"/>
              <a:gd name="connsiteY5" fmla="*/ 2212848 h 2212848"/>
              <a:gd name="connsiteX6" fmla="*/ 368815 w 3044952"/>
              <a:gd name="connsiteY6" fmla="*/ 2212848 h 2212848"/>
              <a:gd name="connsiteX7" fmla="*/ 0 w 3044952"/>
              <a:gd name="connsiteY7" fmla="*/ 1844033 h 2212848"/>
              <a:gd name="connsiteX8" fmla="*/ 0 w 3044952"/>
              <a:gd name="connsiteY8" fmla="*/ 368815 h 2212848"/>
              <a:gd name="connsiteX0" fmla="*/ 0 w 3044952"/>
              <a:gd name="connsiteY0" fmla="*/ 368815 h 2212848"/>
              <a:gd name="connsiteX1" fmla="*/ 254515 w 3044952"/>
              <a:gd name="connsiteY1" fmla="*/ 0 h 2212848"/>
              <a:gd name="connsiteX2" fmla="*/ 2676137 w 3044952"/>
              <a:gd name="connsiteY2" fmla="*/ 0 h 2212848"/>
              <a:gd name="connsiteX3" fmla="*/ 3044952 w 3044952"/>
              <a:gd name="connsiteY3" fmla="*/ 368815 h 2212848"/>
              <a:gd name="connsiteX4" fmla="*/ 3044952 w 3044952"/>
              <a:gd name="connsiteY4" fmla="*/ 1844033 h 2212848"/>
              <a:gd name="connsiteX5" fmla="*/ 2676137 w 3044952"/>
              <a:gd name="connsiteY5" fmla="*/ 2212848 h 2212848"/>
              <a:gd name="connsiteX6" fmla="*/ 368815 w 3044952"/>
              <a:gd name="connsiteY6" fmla="*/ 2212848 h 2212848"/>
              <a:gd name="connsiteX7" fmla="*/ 0 w 3044952"/>
              <a:gd name="connsiteY7" fmla="*/ 1844033 h 2212848"/>
              <a:gd name="connsiteX8" fmla="*/ 0 w 3044952"/>
              <a:gd name="connsiteY8" fmla="*/ 368815 h 2212848"/>
              <a:gd name="connsiteX0" fmla="*/ 0 w 3044952"/>
              <a:gd name="connsiteY0" fmla="*/ 368815 h 2212848"/>
              <a:gd name="connsiteX1" fmla="*/ 254515 w 3044952"/>
              <a:gd name="connsiteY1" fmla="*/ 0 h 2212848"/>
              <a:gd name="connsiteX2" fmla="*/ 2842392 w 3044952"/>
              <a:gd name="connsiteY2" fmla="*/ 0 h 2212848"/>
              <a:gd name="connsiteX3" fmla="*/ 3044952 w 3044952"/>
              <a:gd name="connsiteY3" fmla="*/ 368815 h 2212848"/>
              <a:gd name="connsiteX4" fmla="*/ 3044952 w 3044952"/>
              <a:gd name="connsiteY4" fmla="*/ 1844033 h 2212848"/>
              <a:gd name="connsiteX5" fmla="*/ 2676137 w 3044952"/>
              <a:gd name="connsiteY5" fmla="*/ 2212848 h 2212848"/>
              <a:gd name="connsiteX6" fmla="*/ 368815 w 3044952"/>
              <a:gd name="connsiteY6" fmla="*/ 2212848 h 2212848"/>
              <a:gd name="connsiteX7" fmla="*/ 0 w 3044952"/>
              <a:gd name="connsiteY7" fmla="*/ 1844033 h 2212848"/>
              <a:gd name="connsiteX8" fmla="*/ 0 w 3044952"/>
              <a:gd name="connsiteY8" fmla="*/ 368815 h 2212848"/>
              <a:gd name="connsiteX0" fmla="*/ 21 w 3044973"/>
              <a:gd name="connsiteY0" fmla="*/ 368815 h 2212848"/>
              <a:gd name="connsiteX1" fmla="*/ 197386 w 3044973"/>
              <a:gd name="connsiteY1" fmla="*/ 0 h 2212848"/>
              <a:gd name="connsiteX2" fmla="*/ 2842413 w 3044973"/>
              <a:gd name="connsiteY2" fmla="*/ 0 h 2212848"/>
              <a:gd name="connsiteX3" fmla="*/ 3044973 w 3044973"/>
              <a:gd name="connsiteY3" fmla="*/ 368815 h 2212848"/>
              <a:gd name="connsiteX4" fmla="*/ 3044973 w 3044973"/>
              <a:gd name="connsiteY4" fmla="*/ 1844033 h 2212848"/>
              <a:gd name="connsiteX5" fmla="*/ 2676158 w 3044973"/>
              <a:gd name="connsiteY5" fmla="*/ 2212848 h 2212848"/>
              <a:gd name="connsiteX6" fmla="*/ 368836 w 3044973"/>
              <a:gd name="connsiteY6" fmla="*/ 2212848 h 2212848"/>
              <a:gd name="connsiteX7" fmla="*/ 21 w 3044973"/>
              <a:gd name="connsiteY7" fmla="*/ 1844033 h 2212848"/>
              <a:gd name="connsiteX8" fmla="*/ 21 w 3044973"/>
              <a:gd name="connsiteY8" fmla="*/ 368815 h 2212848"/>
              <a:gd name="connsiteX0" fmla="*/ 21 w 3044973"/>
              <a:gd name="connsiteY0" fmla="*/ 368815 h 2212848"/>
              <a:gd name="connsiteX1" fmla="*/ 197386 w 3044973"/>
              <a:gd name="connsiteY1" fmla="*/ 0 h 2212848"/>
              <a:gd name="connsiteX2" fmla="*/ 2842413 w 3044973"/>
              <a:gd name="connsiteY2" fmla="*/ 0 h 2212848"/>
              <a:gd name="connsiteX3" fmla="*/ 3044973 w 3044973"/>
              <a:gd name="connsiteY3" fmla="*/ 368815 h 2212848"/>
              <a:gd name="connsiteX4" fmla="*/ 3044973 w 3044973"/>
              <a:gd name="connsiteY4" fmla="*/ 1844033 h 2212848"/>
              <a:gd name="connsiteX5" fmla="*/ 2676158 w 3044973"/>
              <a:gd name="connsiteY5" fmla="*/ 2212848 h 2212848"/>
              <a:gd name="connsiteX6" fmla="*/ 233754 w 3044973"/>
              <a:gd name="connsiteY6" fmla="*/ 2207652 h 2212848"/>
              <a:gd name="connsiteX7" fmla="*/ 21 w 3044973"/>
              <a:gd name="connsiteY7" fmla="*/ 1844033 h 2212848"/>
              <a:gd name="connsiteX8" fmla="*/ 21 w 3044973"/>
              <a:gd name="connsiteY8" fmla="*/ 368815 h 2212848"/>
              <a:gd name="connsiteX0" fmla="*/ 21 w 3044973"/>
              <a:gd name="connsiteY0" fmla="*/ 368815 h 2212848"/>
              <a:gd name="connsiteX1" fmla="*/ 197386 w 3044973"/>
              <a:gd name="connsiteY1" fmla="*/ 0 h 2212848"/>
              <a:gd name="connsiteX2" fmla="*/ 2842413 w 3044973"/>
              <a:gd name="connsiteY2" fmla="*/ 0 h 2212848"/>
              <a:gd name="connsiteX3" fmla="*/ 3044973 w 3044973"/>
              <a:gd name="connsiteY3" fmla="*/ 368815 h 2212848"/>
              <a:gd name="connsiteX4" fmla="*/ 3044973 w 3044973"/>
              <a:gd name="connsiteY4" fmla="*/ 1844033 h 2212848"/>
              <a:gd name="connsiteX5" fmla="*/ 2842413 w 3044973"/>
              <a:gd name="connsiteY5" fmla="*/ 2212848 h 2212848"/>
              <a:gd name="connsiteX6" fmla="*/ 233754 w 3044973"/>
              <a:gd name="connsiteY6" fmla="*/ 2207652 h 2212848"/>
              <a:gd name="connsiteX7" fmla="*/ 21 w 3044973"/>
              <a:gd name="connsiteY7" fmla="*/ 1844033 h 2212848"/>
              <a:gd name="connsiteX8" fmla="*/ 21 w 3044973"/>
              <a:gd name="connsiteY8" fmla="*/ 368815 h 2212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44973" h="2212848">
                <a:moveTo>
                  <a:pt x="21" y="368815"/>
                </a:moveTo>
                <a:cubicBezTo>
                  <a:pt x="21" y="165124"/>
                  <a:pt x="-6305" y="0"/>
                  <a:pt x="197386" y="0"/>
                </a:cubicBezTo>
                <a:lnTo>
                  <a:pt x="2842413" y="0"/>
                </a:lnTo>
                <a:cubicBezTo>
                  <a:pt x="3046104" y="0"/>
                  <a:pt x="3044973" y="165124"/>
                  <a:pt x="3044973" y="368815"/>
                </a:cubicBezTo>
                <a:lnTo>
                  <a:pt x="3044973" y="1844033"/>
                </a:lnTo>
                <a:cubicBezTo>
                  <a:pt x="3044973" y="2047724"/>
                  <a:pt x="3046104" y="2212848"/>
                  <a:pt x="2842413" y="2212848"/>
                </a:cubicBezTo>
                <a:lnTo>
                  <a:pt x="233754" y="2207652"/>
                </a:lnTo>
                <a:cubicBezTo>
                  <a:pt x="30063" y="2207652"/>
                  <a:pt x="21" y="2047724"/>
                  <a:pt x="21" y="1844033"/>
                </a:cubicBezTo>
                <a:lnTo>
                  <a:pt x="21" y="368815"/>
                </a:lnTo>
                <a:close/>
              </a:path>
            </a:pathLst>
          </a:custGeom>
          <a:ln>
            <a:solidFill>
              <a:schemeClr val="bg1">
                <a:lumMod val="50000"/>
                <a:lumOff val="50000"/>
              </a:schemeClr>
            </a:solidFill>
          </a:ln>
        </p:spPr>
        <p:txBody>
          <a:bodyPr lIns="216000" tIns="180000" rIns="216000" bIns="180000">
            <a:normAutofit/>
          </a:bodyPr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E407CD49-808A-445A-96C0-E3083C9FB390}"/>
              </a:ext>
            </a:extLst>
          </p:cNvPr>
          <p:cNvSpPr/>
          <p:nvPr userDrawn="1"/>
        </p:nvSpPr>
        <p:spPr>
          <a:xfrm>
            <a:off x="10478954" y="3925610"/>
            <a:ext cx="100800" cy="100800"/>
          </a:xfrm>
          <a:prstGeom prst="ellipse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641312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9F1B35C-893A-4033-ADC0-2192AFA292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637DF8-B064-4F36-89F8-EBF538A2E7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3276" y="1980591"/>
            <a:ext cx="4187903" cy="1177174"/>
          </a:xfrm>
        </p:spPr>
        <p:txBody>
          <a:bodyPr lIns="0" tIns="0" rIns="0" bIns="0" anchor="b">
            <a:normAutofit/>
          </a:bodyPr>
          <a:lstStyle>
            <a:lvl1pPr>
              <a:defRPr sz="3600"/>
            </a:lvl1pPr>
          </a:lstStyle>
          <a:p>
            <a:r>
              <a:rPr lang="en-US" noProof="0"/>
              <a:t>CASE STUDY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72532A-5006-46B7-AE99-3A6891CD025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26770" y="3610893"/>
            <a:ext cx="4168311" cy="189753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EFC6D7-3241-401C-A16A-4A7CC2653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45D6DC-ABA5-4D00-9CD3-92FFDD1FA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459C86-0106-40E0-AA18-795EC5787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1BC7-E183-40DB-AC97-C19EA4EB8894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D14F7B3-A6CF-491C-9855-75B5784CC4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859665"/>
            <a:ext cx="1078992" cy="54864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7317392-EF87-4050-8BBE-32F74B0CF15A}"/>
              </a:ext>
            </a:extLst>
          </p:cNvPr>
          <p:cNvGrpSpPr/>
          <p:nvPr userDrawn="1"/>
        </p:nvGrpSpPr>
        <p:grpSpPr>
          <a:xfrm>
            <a:off x="0" y="3319328"/>
            <a:ext cx="3866400" cy="100800"/>
            <a:chOff x="-1228304" y="3240138"/>
            <a:chExt cx="3866400" cy="100800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85A4134-866D-4143-AC1E-8A2FFDB4985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228304" y="3290538"/>
              <a:ext cx="3816000" cy="0"/>
            </a:xfrm>
            <a:prstGeom prst="line">
              <a:avLst/>
            </a:prstGeom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BBC5D9C-B8FB-455B-9398-36DB21F2765E}"/>
                </a:ext>
              </a:extLst>
            </p:cNvPr>
            <p:cNvSpPr/>
            <p:nvPr userDrawn="1"/>
          </p:nvSpPr>
          <p:spPr>
            <a:xfrm>
              <a:off x="2537296" y="3240138"/>
              <a:ext cx="100800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72225750-E4CE-4A81-A0C3-4023030D637E}"/>
              </a:ext>
            </a:extLst>
          </p:cNvPr>
          <p:cNvSpPr/>
          <p:nvPr userDrawn="1"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819C324-07DF-49DB-A08C-0E6155CE3041}"/>
              </a:ext>
            </a:extLst>
          </p:cNvPr>
          <p:cNvCxnSpPr/>
          <p:nvPr userDrawn="1"/>
        </p:nvCxnSpPr>
        <p:spPr>
          <a:xfrm>
            <a:off x="11580000" y="6020920"/>
            <a:ext cx="61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75A34025-44F2-4A09-8629-F1794E9D35AF}"/>
              </a:ext>
            </a:extLst>
          </p:cNvPr>
          <p:cNvSpPr/>
          <p:nvPr userDrawn="1"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15854A2-EAE9-4B2A-84CF-5A4BD753863A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20920"/>
            <a:ext cx="803275" cy="468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82DA762C-1D45-43AA-9DB3-3D8DBE3EACFE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5267325" y="1126345"/>
            <a:ext cx="6086475" cy="2662466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4C3C1BF4-C955-4D71-87E4-BE0F7B619575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5269967" y="3909256"/>
            <a:ext cx="6086475" cy="1822399"/>
          </a:xfrm>
        </p:spPr>
        <p:txBody>
          <a:bodyPr lIns="0" tIns="0" rIns="0" bIns="0">
            <a:normAutofit/>
          </a:bodyPr>
          <a:lstStyle>
            <a:lvl1pPr marL="216000" indent="-2160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059565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Phone and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8E3FDB8-6D5C-48FE-99EA-7EC60F4D81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noProof="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775F3-A041-479A-8038-652B7D9C7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BEDD04-BE4E-4B91-B13E-0C4FB3E16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6DF5D8-12DC-494E-B0F1-2E9C86A14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1BC7-E183-40DB-AC97-C19EA4EB8894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BF87C9E-53A2-4DE1-89DC-3907BE2E3D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1294387"/>
            <a:ext cx="5314072" cy="569086"/>
          </a:xfrm>
        </p:spPr>
        <p:txBody>
          <a:bodyPr lIns="0" tIns="0" rIns="0" bIns="0" anchor="b">
            <a:normAutofit/>
          </a:bodyPr>
          <a:lstStyle>
            <a:lvl1pPr algn="l">
              <a:defRPr sz="3600"/>
            </a:lvl1pPr>
          </a:lstStyle>
          <a:p>
            <a:r>
              <a:rPr lang="en-US" noProof="0"/>
              <a:t>CLICK TO EDIT 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B453F8F-AA02-4E0D-93BF-8CF4F149037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96000" y="2212679"/>
            <a:ext cx="5292725" cy="978407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buNone/>
              <a:defRPr sz="1800" b="1"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A541F291-2E4B-474E-9ED0-55C97A2A06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859665"/>
            <a:ext cx="1078992" cy="54864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9E4D57E-4989-4939-A31F-637543FAB606}"/>
              </a:ext>
            </a:extLst>
          </p:cNvPr>
          <p:cNvGrpSpPr/>
          <p:nvPr userDrawn="1"/>
        </p:nvGrpSpPr>
        <p:grpSpPr>
          <a:xfrm flipH="1">
            <a:off x="6096000" y="1970230"/>
            <a:ext cx="6096000" cy="100800"/>
            <a:chOff x="646015" y="3248308"/>
            <a:chExt cx="3107749" cy="10080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70B72A7-B625-48B8-88E6-BCE2A4DD531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46015" y="3290538"/>
              <a:ext cx="3107749" cy="0"/>
            </a:xfrm>
            <a:prstGeom prst="line">
              <a:avLst/>
            </a:prstGeom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1ED729F-F8A5-4244-9776-4935C260F11F}"/>
                </a:ext>
              </a:extLst>
            </p:cNvPr>
            <p:cNvSpPr/>
            <p:nvPr userDrawn="1"/>
          </p:nvSpPr>
          <p:spPr>
            <a:xfrm>
              <a:off x="3702376" y="3248308"/>
              <a:ext cx="51388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150998C-CF95-4C6F-8962-8EB2DB30177D}"/>
              </a:ext>
            </a:extLst>
          </p:cNvPr>
          <p:cNvCxnSpPr/>
          <p:nvPr userDrawn="1"/>
        </p:nvCxnSpPr>
        <p:spPr>
          <a:xfrm>
            <a:off x="11580000" y="6020920"/>
            <a:ext cx="61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F86A2ACD-8CF5-48A3-A678-E213A809B332}"/>
              </a:ext>
            </a:extLst>
          </p:cNvPr>
          <p:cNvSpPr/>
          <p:nvPr userDrawn="1"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00811BB-0E37-4D70-84A5-97B3FBEDCBE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20920"/>
            <a:ext cx="803275" cy="468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D03B3046-0457-4D23-8E0C-64E3FCD620BB}"/>
              </a:ext>
            </a:extLst>
          </p:cNvPr>
          <p:cNvSpPr/>
          <p:nvPr userDrawn="1"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ABD2EF23-562D-4049-92E3-48371C9E83A4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6098826" y="3335524"/>
            <a:ext cx="5311245" cy="2248846"/>
          </a:xfrm>
        </p:spPr>
        <p:txBody>
          <a:bodyPr lIns="0" tIns="0" rIns="0" bIns="0">
            <a:normAutofit/>
          </a:bodyPr>
          <a:lstStyle>
            <a:lvl1pPr marL="216000" indent="-2160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96B07E0-C579-4C5F-9AD4-6AF791562924}"/>
              </a:ext>
            </a:extLst>
          </p:cNvPr>
          <p:cNvSpPr/>
          <p:nvPr userDrawn="1"/>
        </p:nvSpPr>
        <p:spPr>
          <a:xfrm>
            <a:off x="963549" y="1819285"/>
            <a:ext cx="4306824" cy="3648456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95" b="-19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D5639F99-011E-49CF-8ABD-A4DB4439FB4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15505" y="1976894"/>
            <a:ext cx="1819656" cy="3108960"/>
          </a:xfrm>
          <a:ln w="2540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028483B2-B562-448D-AEE1-556BC9366BBA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1102188" y="3517926"/>
            <a:ext cx="2057400" cy="1819656"/>
          </a:xfrm>
          <a:ln w="2540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957634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2737603-04DB-411C-B2D9-BDFF9AEE89D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noProof="0" dirty="0"/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605A03A4-E79C-49C5-A546-FF8E2D42E9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83319" y="3054194"/>
            <a:ext cx="1645920" cy="618756"/>
          </a:xfr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400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9EA27EF7-FC6B-496C-B737-B9219950367E}"/>
              </a:ext>
            </a:extLst>
          </p:cNvPr>
          <p:cNvSpPr>
            <a:spLocks noGrp="1"/>
          </p:cNvSpPr>
          <p:nvPr>
            <p:ph type="body" sz="half" idx="34" hasCustomPrompt="1"/>
          </p:nvPr>
        </p:nvSpPr>
        <p:spPr>
          <a:xfrm>
            <a:off x="1384584" y="2023761"/>
            <a:ext cx="2469965" cy="982274"/>
          </a:xfrm>
        </p:spPr>
        <p:txBody>
          <a:bodyPr lIns="0" rIns="0" bIns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2000" b="1" kern="1200" dirty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Master text</a:t>
            </a:r>
            <a:br>
              <a:rPr lang="en-US" noProof="0"/>
            </a:br>
            <a:r>
              <a:rPr lang="en-US" noProof="0"/>
              <a:t>styles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6C0E2C30-6E91-49DE-B7A1-6E32A19EC81D}"/>
              </a:ext>
            </a:extLst>
          </p:cNvPr>
          <p:cNvSpPr>
            <a:spLocks noGrp="1"/>
          </p:cNvSpPr>
          <p:nvPr>
            <p:ph type="body" sz="half" idx="36"/>
          </p:nvPr>
        </p:nvSpPr>
        <p:spPr>
          <a:xfrm>
            <a:off x="2596444" y="3054194"/>
            <a:ext cx="1389888" cy="618756"/>
          </a:xfr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400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24" name="Picture Placeholder 12">
            <a:extLst>
              <a:ext uri="{FF2B5EF4-FFF2-40B4-BE49-F238E27FC236}">
                <a16:creationId xmlns:a16="http://schemas.microsoft.com/office/drawing/2014/main" id="{70BE5E73-C067-492F-BE30-5E3DADAD40EF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75852" y="3731781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Picture Placeholder 12">
            <a:extLst>
              <a:ext uri="{FF2B5EF4-FFF2-40B4-BE49-F238E27FC236}">
                <a16:creationId xmlns:a16="http://schemas.microsoft.com/office/drawing/2014/main" id="{36A9B448-4FDC-41F7-941E-5BF5A129057A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499831" y="3731781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90B3A413-8776-4B3B-931F-C132DAB3A425}"/>
              </a:ext>
            </a:extLst>
          </p:cNvPr>
          <p:cNvSpPr>
            <a:spLocks noGrp="1"/>
          </p:cNvSpPr>
          <p:nvPr>
            <p:ph type="body" sz="half" idx="39"/>
          </p:nvPr>
        </p:nvSpPr>
        <p:spPr>
          <a:xfrm>
            <a:off x="4940427" y="3054194"/>
            <a:ext cx="2113508" cy="618756"/>
          </a:xfr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400" i="0" kern="12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BAD0CCD5-B712-4DB2-BFE3-4D3461B29F6D}"/>
              </a:ext>
            </a:extLst>
          </p:cNvPr>
          <p:cNvSpPr>
            <a:spLocks noGrp="1"/>
          </p:cNvSpPr>
          <p:nvPr>
            <p:ph type="body" sz="half" idx="40" hasCustomPrompt="1"/>
          </p:nvPr>
        </p:nvSpPr>
        <p:spPr>
          <a:xfrm>
            <a:off x="5494328" y="2023761"/>
            <a:ext cx="1943702" cy="982274"/>
          </a:xfrm>
        </p:spPr>
        <p:txBody>
          <a:bodyPr lIns="0" rIns="0" bIns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2000" b="1" kern="1200" dirty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Master text</a:t>
            </a:r>
            <a:br>
              <a:rPr lang="en-US" noProof="0"/>
            </a:br>
            <a:r>
              <a:rPr lang="en-US" noProof="0"/>
              <a:t>styles</a:t>
            </a:r>
          </a:p>
        </p:txBody>
      </p:sp>
      <p:sp>
        <p:nvSpPr>
          <p:cNvPr id="28" name="Picture Placeholder 12">
            <a:extLst>
              <a:ext uri="{FF2B5EF4-FFF2-40B4-BE49-F238E27FC236}">
                <a16:creationId xmlns:a16="http://schemas.microsoft.com/office/drawing/2014/main" id="{64125935-B0D3-4ABD-9BBA-A60E46D2C55C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946407" y="3731781"/>
            <a:ext cx="2048256" cy="89611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47D3BA4D-FA26-44C8-B927-E42CC8E67B79}"/>
              </a:ext>
            </a:extLst>
          </p:cNvPr>
          <p:cNvSpPr>
            <a:spLocks noGrp="1"/>
          </p:cNvSpPr>
          <p:nvPr>
            <p:ph type="body" sz="half" idx="45"/>
          </p:nvPr>
        </p:nvSpPr>
        <p:spPr>
          <a:xfrm>
            <a:off x="7900319" y="3054194"/>
            <a:ext cx="2197045" cy="618756"/>
          </a:xfr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400" i="0" kern="12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2D2A84D7-2523-470B-A3C0-0140355D4F68}"/>
              </a:ext>
            </a:extLst>
          </p:cNvPr>
          <p:cNvSpPr>
            <a:spLocks noGrp="1"/>
          </p:cNvSpPr>
          <p:nvPr>
            <p:ph type="body" sz="half" idx="46" hasCustomPrompt="1"/>
          </p:nvPr>
        </p:nvSpPr>
        <p:spPr>
          <a:xfrm>
            <a:off x="8454220" y="2023761"/>
            <a:ext cx="1943702" cy="982274"/>
          </a:xfrm>
        </p:spPr>
        <p:txBody>
          <a:bodyPr lIns="0" rIns="0" bIns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2000" b="1" kern="1200" dirty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Master text</a:t>
            </a:r>
            <a:br>
              <a:rPr lang="en-US" noProof="0"/>
            </a:br>
            <a:r>
              <a:rPr lang="en-US" noProof="0"/>
              <a:t>styles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55D1A91B-BB99-4DC7-B8F5-55514B49A9D1}"/>
              </a:ext>
            </a:extLst>
          </p:cNvPr>
          <p:cNvSpPr>
            <a:spLocks noGrp="1"/>
          </p:cNvSpPr>
          <p:nvPr>
            <p:ph type="body" sz="half" idx="49"/>
          </p:nvPr>
        </p:nvSpPr>
        <p:spPr>
          <a:xfrm>
            <a:off x="7900319" y="4671712"/>
            <a:ext cx="2223939" cy="519503"/>
          </a:xfr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40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FFAB2C75-BBBF-4A4D-A633-7CEFFABAFE32}"/>
              </a:ext>
            </a:extLst>
          </p:cNvPr>
          <p:cNvSpPr>
            <a:spLocks noGrp="1"/>
          </p:cNvSpPr>
          <p:nvPr>
            <p:ph type="body" sz="half" idx="51"/>
          </p:nvPr>
        </p:nvSpPr>
        <p:spPr>
          <a:xfrm>
            <a:off x="4940427" y="4830765"/>
            <a:ext cx="2048256" cy="519503"/>
          </a:xfr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40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83CD3289-0FBC-4854-8EB2-ADD41F89CA4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3358" y="2023413"/>
            <a:ext cx="558402" cy="896112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7000" b="1">
                <a:ln>
                  <a:solidFill>
                    <a:schemeClr val="tx1"/>
                  </a:solidFill>
                </a:ln>
                <a:noFill/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36" name="Text Placeholder 7">
            <a:extLst>
              <a:ext uri="{FF2B5EF4-FFF2-40B4-BE49-F238E27FC236}">
                <a16:creationId xmlns:a16="http://schemas.microsoft.com/office/drawing/2014/main" id="{2F18CD59-6602-4DEC-9B12-412E6BAF9283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4912823" y="1999493"/>
            <a:ext cx="558402" cy="896112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ru-RU" sz="7000" b="1" kern="1200" dirty="0">
                <a:ln>
                  <a:solidFill>
                    <a:schemeClr val="tx1"/>
                  </a:solidFill>
                </a:ln>
                <a:noFill/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noProof="0"/>
              <a:t>1</a:t>
            </a:r>
          </a:p>
        </p:txBody>
      </p:sp>
      <p:sp>
        <p:nvSpPr>
          <p:cNvPr id="37" name="Text Placeholder 7">
            <a:extLst>
              <a:ext uri="{FF2B5EF4-FFF2-40B4-BE49-F238E27FC236}">
                <a16:creationId xmlns:a16="http://schemas.microsoft.com/office/drawing/2014/main" id="{88B09568-0B94-4B51-BE65-A72C65C3D7DA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873424" y="2002966"/>
            <a:ext cx="558402" cy="896112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ru-RU" sz="7000" b="1" kern="1200" dirty="0">
                <a:ln>
                  <a:solidFill>
                    <a:schemeClr val="tx1"/>
                  </a:solidFill>
                </a:ln>
                <a:noFill/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noProof="0"/>
              <a:t>1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315834F5-9ACD-4898-B96E-8C732881FF01}"/>
              </a:ext>
            </a:extLst>
          </p:cNvPr>
          <p:cNvSpPr>
            <a:spLocks noGrp="1"/>
          </p:cNvSpPr>
          <p:nvPr>
            <p:ph type="body" sz="half" idx="50"/>
          </p:nvPr>
        </p:nvSpPr>
        <p:spPr>
          <a:xfrm>
            <a:off x="2359124" y="5706529"/>
            <a:ext cx="8993089" cy="365122"/>
          </a:xfrm>
        </p:spPr>
        <p:txBody>
          <a:bodyPr lIns="0" tIns="0" rIns="0" bIns="0" anchor="t" anchorCtr="0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en-US" sz="1400" i="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7E5CF6DE-4761-4BA5-A429-30AC8BBAD4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9" y="780001"/>
            <a:ext cx="10512424" cy="606677"/>
          </a:xfrm>
        </p:spPr>
        <p:txBody>
          <a:bodyPr lIns="0" tIns="0" rIns="0" bIns="0" anchor="t" anchorCtr="0">
            <a:normAutofit/>
          </a:bodyPr>
          <a:lstStyle>
            <a:lvl1pPr marL="0"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600" b="1" kern="1200" dirty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/>
              <a:t>HOW TO USE THIS TEMPLATE</a:t>
            </a:r>
          </a:p>
        </p:txBody>
      </p:sp>
      <p:sp>
        <p:nvSpPr>
          <p:cNvPr id="41" name="Picture Placeholder 9">
            <a:extLst>
              <a:ext uri="{FF2B5EF4-FFF2-40B4-BE49-F238E27FC236}">
                <a16:creationId xmlns:a16="http://schemas.microsoft.com/office/drawing/2014/main" id="{8A4896B5-1C5E-47F0-8F0C-4EF97E356C8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00319" y="3779907"/>
            <a:ext cx="1481328" cy="75895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87F4783-C8BA-411C-A188-4A4DAED10C02}"/>
              </a:ext>
            </a:extLst>
          </p:cNvPr>
          <p:cNvGrpSpPr/>
          <p:nvPr userDrawn="1"/>
        </p:nvGrpSpPr>
        <p:grpSpPr>
          <a:xfrm flipH="1">
            <a:off x="4416000" y="1375202"/>
            <a:ext cx="7776000" cy="100800"/>
            <a:chOff x="-322289" y="3240138"/>
            <a:chExt cx="5070122" cy="100800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959A2713-966D-4694-A067-D6BE1B2986D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22289" y="3290538"/>
              <a:ext cx="5070122" cy="0"/>
            </a:xfrm>
            <a:prstGeom prst="line">
              <a:avLst/>
            </a:prstGeom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FCA15F19-C2FE-4F13-9359-69E884CA83B9}"/>
                </a:ext>
              </a:extLst>
            </p:cNvPr>
            <p:cNvSpPr/>
            <p:nvPr userDrawn="1"/>
          </p:nvSpPr>
          <p:spPr>
            <a:xfrm>
              <a:off x="4682109" y="3240138"/>
              <a:ext cx="65724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2535776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78196A9-689D-4410-BFC0-7ACB19755A0C}"/>
              </a:ext>
            </a:extLst>
          </p:cNvPr>
          <p:cNvSpPr/>
          <p:nvPr userDrawn="1"/>
        </p:nvSpPr>
        <p:spPr>
          <a:xfrm>
            <a:off x="0" y="0"/>
            <a:ext cx="12192000" cy="4416552"/>
          </a:xfrm>
          <a:prstGeom prst="rect">
            <a:avLst/>
          </a:prstGeom>
          <a:blipFill>
            <a:blip r:embed="rId2"/>
            <a:srcRect/>
            <a:stretch>
              <a:fillRect l="-842" r="-84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9BFEAD-57CF-438A-8084-C5AC7F47E54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462986"/>
            <a:ext cx="9144000" cy="1786094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17A3CB-B083-4E49-9123-A5E47559D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C4102C-4609-416C-A808-0FFE0051D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7BCC5D-6F2C-472F-BD4C-4096793D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1BC7-E183-40DB-AC97-C19EA4EB8894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BE854BB-FA44-4CAB-85DF-F5C412560348}"/>
              </a:ext>
            </a:extLst>
          </p:cNvPr>
          <p:cNvSpPr/>
          <p:nvPr userDrawn="1"/>
        </p:nvSpPr>
        <p:spPr>
          <a:xfrm>
            <a:off x="0" y="4416552"/>
            <a:ext cx="12192000" cy="2441448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9BFFF1-5465-4317-B9DB-C23A5B1D76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734696"/>
            <a:ext cx="9144000" cy="459798"/>
          </a:xfr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800" b="1">
                <a:latin typeface="+mn-lt"/>
                <a:cs typeface="Segoe UI Semibold" panose="020B07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76B4374-8F24-43DE-860D-E5C6EA850AB4}"/>
              </a:ext>
            </a:extLst>
          </p:cNvPr>
          <p:cNvGrpSpPr/>
          <p:nvPr userDrawn="1"/>
        </p:nvGrpSpPr>
        <p:grpSpPr>
          <a:xfrm>
            <a:off x="3619265" y="2253996"/>
            <a:ext cx="4953471" cy="100584"/>
            <a:chOff x="3631692" y="2253996"/>
            <a:chExt cx="4953471" cy="100584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85C7755-9394-4129-AB48-1AC32DA80C75}"/>
                </a:ext>
              </a:extLst>
            </p:cNvPr>
            <p:cNvSpPr/>
            <p:nvPr userDrawn="1"/>
          </p:nvSpPr>
          <p:spPr>
            <a:xfrm>
              <a:off x="3631692" y="2253996"/>
              <a:ext cx="100584" cy="100584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4C71ABE-575A-48CF-82B1-EDE8535F3993}"/>
                </a:ext>
              </a:extLst>
            </p:cNvPr>
            <p:cNvCxnSpPr/>
            <p:nvPr userDrawn="1"/>
          </p:nvCxnSpPr>
          <p:spPr>
            <a:xfrm>
              <a:off x="3681984" y="2307679"/>
              <a:ext cx="4828032" cy="0"/>
            </a:xfrm>
            <a:prstGeom prst="line">
              <a:avLst/>
            </a:prstGeom>
            <a:ln w="12700"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3C1EA63-78B2-4715-B4DC-63D98AC7F354}"/>
                </a:ext>
              </a:extLst>
            </p:cNvPr>
            <p:cNvSpPr/>
            <p:nvPr userDrawn="1"/>
          </p:nvSpPr>
          <p:spPr>
            <a:xfrm>
              <a:off x="8484579" y="2253996"/>
              <a:ext cx="100584" cy="100584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9BB74A1-0BEA-4AD8-8138-0641A45D8B40}"/>
              </a:ext>
            </a:extLst>
          </p:cNvPr>
          <p:cNvGrpSpPr/>
          <p:nvPr userDrawn="1"/>
        </p:nvGrpSpPr>
        <p:grpSpPr>
          <a:xfrm>
            <a:off x="4652581" y="5305363"/>
            <a:ext cx="2886839" cy="100584"/>
            <a:chOff x="3631690" y="2253996"/>
            <a:chExt cx="5028467" cy="100584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3D0026E-5270-4C52-A1AF-5631E8192DCD}"/>
                </a:ext>
              </a:extLst>
            </p:cNvPr>
            <p:cNvSpPr/>
            <p:nvPr userDrawn="1"/>
          </p:nvSpPr>
          <p:spPr>
            <a:xfrm>
              <a:off x="3631690" y="2253996"/>
              <a:ext cx="175203" cy="100584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6085D92-5F70-4097-A2FF-C15B13788D08}"/>
                </a:ext>
              </a:extLst>
            </p:cNvPr>
            <p:cNvCxnSpPr/>
            <p:nvPr userDrawn="1"/>
          </p:nvCxnSpPr>
          <p:spPr>
            <a:xfrm>
              <a:off x="3681984" y="2307679"/>
              <a:ext cx="4828032" cy="0"/>
            </a:xfrm>
            <a:prstGeom prst="line">
              <a:avLst/>
            </a:prstGeom>
            <a:ln w="12700"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E68EB6C-48D0-4EBF-8541-926D16790F52}"/>
                </a:ext>
              </a:extLst>
            </p:cNvPr>
            <p:cNvSpPr/>
            <p:nvPr userDrawn="1"/>
          </p:nvSpPr>
          <p:spPr>
            <a:xfrm>
              <a:off x="8484578" y="2253996"/>
              <a:ext cx="175579" cy="100584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13641896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5015858-8549-49EA-BB83-070E0D9D4890}"/>
              </a:ext>
            </a:extLst>
          </p:cNvPr>
          <p:cNvSpPr/>
          <p:nvPr userDrawn="1"/>
        </p:nvSpPr>
        <p:spPr>
          <a:xfrm>
            <a:off x="6083808" y="0"/>
            <a:ext cx="6108192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6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06FBAC-B8FD-4768-B682-E0B93BA331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69768" y="2133599"/>
            <a:ext cx="4618957" cy="2492461"/>
          </a:xfrm>
        </p:spPr>
        <p:txBody>
          <a:bodyPr lIns="0" tIns="0" rIns="0" bIns="0" anchor="b" anchorCtr="0">
            <a:noAutofit/>
          </a:bodyPr>
          <a:lstStyle>
            <a:lvl1pPr>
              <a:defRPr sz="6000"/>
            </a:lvl1pPr>
          </a:lstStyle>
          <a:p>
            <a:r>
              <a:rPr lang="en-US" noProof="0"/>
              <a:t>PITCH</a:t>
            </a:r>
            <a:br>
              <a:rPr lang="en-US" noProof="0"/>
            </a:br>
            <a:r>
              <a:rPr lang="en-US" noProof="0"/>
              <a:t>DECK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72534F-03A6-408A-9BF1-303D0A440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24E181-0C50-4F43-A5A7-6FDD1500C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A749CC-EB55-4FEF-AA4C-9A9C6E2AA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1BC7-E183-40DB-AC97-C19EA4EB8894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F3E26A6-6962-4A35-AA86-805537D45296}"/>
              </a:ext>
            </a:extLst>
          </p:cNvPr>
          <p:cNvGrpSpPr/>
          <p:nvPr userDrawn="1"/>
        </p:nvGrpSpPr>
        <p:grpSpPr>
          <a:xfrm>
            <a:off x="6769768" y="1947412"/>
            <a:ext cx="2520148" cy="102440"/>
            <a:chOff x="3631690" y="2252140"/>
            <a:chExt cx="4389743" cy="102440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81504C4-12AC-4251-8E47-0089784BDB9B}"/>
                </a:ext>
              </a:extLst>
            </p:cNvPr>
            <p:cNvSpPr/>
            <p:nvPr userDrawn="1"/>
          </p:nvSpPr>
          <p:spPr>
            <a:xfrm>
              <a:off x="3631690" y="2253996"/>
              <a:ext cx="175203" cy="100584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92040D0-01C2-4643-8F84-3B8F334E545C}"/>
                </a:ext>
              </a:extLst>
            </p:cNvPr>
            <p:cNvCxnSpPr/>
            <p:nvPr userDrawn="1"/>
          </p:nvCxnSpPr>
          <p:spPr>
            <a:xfrm>
              <a:off x="3681984" y="2307679"/>
              <a:ext cx="4201365" cy="0"/>
            </a:xfrm>
            <a:prstGeom prst="line">
              <a:avLst/>
            </a:prstGeom>
            <a:ln w="12700"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ED601E9-2BFC-460B-A2A8-69A787A4988E}"/>
                </a:ext>
              </a:extLst>
            </p:cNvPr>
            <p:cNvSpPr/>
            <p:nvPr userDrawn="1"/>
          </p:nvSpPr>
          <p:spPr>
            <a:xfrm>
              <a:off x="7845854" y="2252140"/>
              <a:ext cx="175579" cy="100584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B49A8A6-FEDB-4D20-B581-A84DB8EFE977}"/>
              </a:ext>
            </a:extLst>
          </p:cNvPr>
          <p:cNvGrpSpPr/>
          <p:nvPr userDrawn="1"/>
        </p:nvGrpSpPr>
        <p:grpSpPr>
          <a:xfrm>
            <a:off x="6769768" y="4654084"/>
            <a:ext cx="2520148" cy="100584"/>
            <a:chOff x="3631690" y="2253996"/>
            <a:chExt cx="4389742" cy="10058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2F65998-5EC3-446A-8307-1CF81A348CE3}"/>
                </a:ext>
              </a:extLst>
            </p:cNvPr>
            <p:cNvSpPr/>
            <p:nvPr userDrawn="1"/>
          </p:nvSpPr>
          <p:spPr>
            <a:xfrm>
              <a:off x="3631690" y="2253996"/>
              <a:ext cx="175203" cy="100584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CC5D776-F60A-4A0C-AA7C-EFACDA2CEA88}"/>
                </a:ext>
              </a:extLst>
            </p:cNvPr>
            <p:cNvCxnSpPr/>
            <p:nvPr userDrawn="1"/>
          </p:nvCxnSpPr>
          <p:spPr>
            <a:xfrm>
              <a:off x="3681984" y="2307679"/>
              <a:ext cx="4201364" cy="0"/>
            </a:xfrm>
            <a:prstGeom prst="line">
              <a:avLst/>
            </a:prstGeom>
            <a:ln w="12700"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EAFE309-55C5-409C-92ED-748307C74318}"/>
                </a:ext>
              </a:extLst>
            </p:cNvPr>
            <p:cNvSpPr/>
            <p:nvPr userDrawn="1"/>
          </p:nvSpPr>
          <p:spPr>
            <a:xfrm>
              <a:off x="7845853" y="2253996"/>
              <a:ext cx="175579" cy="100584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17" name="Subtitle 2">
            <a:extLst>
              <a:ext uri="{FF2B5EF4-FFF2-40B4-BE49-F238E27FC236}">
                <a16:creationId xmlns:a16="http://schemas.microsoft.com/office/drawing/2014/main" id="{5B77B20B-76F5-4912-803D-5709F730D4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69767" y="4889444"/>
            <a:ext cx="4618957" cy="590626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 b="1">
                <a:latin typeface="+mn-lt"/>
                <a:cs typeface="Segoe UI Semibold" panose="020B07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919589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9F1B35C-893A-4033-ADC0-2192AFA292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637DF8-B064-4F36-89F8-EBF538A2E7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3276" y="2091023"/>
            <a:ext cx="5021940" cy="804338"/>
          </a:xfrm>
        </p:spPr>
        <p:txBody>
          <a:bodyPr lIns="0" tIns="0" rIns="0" bIns="0" anchor="b">
            <a:normAutofit/>
          </a:bodyPr>
          <a:lstStyle>
            <a:lvl1pPr>
              <a:defRPr sz="3600"/>
            </a:lvl1pPr>
          </a:lstStyle>
          <a:p>
            <a:r>
              <a:rPr lang="en-US" noProof="0"/>
              <a:t>CLICK TO EDIT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72532A-5006-46B7-AE99-3A6891CD025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26770" y="3244567"/>
            <a:ext cx="4205904" cy="569085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EFC6D7-3241-401C-A16A-4A7CC2653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45D6DC-ABA5-4D00-9CD3-92FFDD1FA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459C86-0106-40E0-AA18-795EC5787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1BC7-E183-40DB-AC97-C19EA4EB8894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D14F7B3-A6CF-491C-9855-75B5784CC4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859665"/>
            <a:ext cx="1078992" cy="54864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7317392-EF87-4050-8BBE-32F74B0CF15A}"/>
              </a:ext>
            </a:extLst>
          </p:cNvPr>
          <p:cNvGrpSpPr/>
          <p:nvPr userDrawn="1"/>
        </p:nvGrpSpPr>
        <p:grpSpPr>
          <a:xfrm>
            <a:off x="0" y="2993948"/>
            <a:ext cx="3434400" cy="100800"/>
            <a:chOff x="0" y="3240138"/>
            <a:chExt cx="3434400" cy="100800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85A4134-866D-4143-AC1E-8A2FFDB49855}"/>
                </a:ext>
              </a:extLst>
            </p:cNvPr>
            <p:cNvCxnSpPr/>
            <p:nvPr userDrawn="1"/>
          </p:nvCxnSpPr>
          <p:spPr>
            <a:xfrm>
              <a:off x="0" y="3290538"/>
              <a:ext cx="3384000" cy="0"/>
            </a:xfrm>
            <a:prstGeom prst="line">
              <a:avLst/>
            </a:prstGeom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BBC5D9C-B8FB-455B-9398-36DB21F2765E}"/>
                </a:ext>
              </a:extLst>
            </p:cNvPr>
            <p:cNvSpPr/>
            <p:nvPr userDrawn="1"/>
          </p:nvSpPr>
          <p:spPr>
            <a:xfrm>
              <a:off x="3333600" y="3240138"/>
              <a:ext cx="100800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BB522941-5C7D-4701-9AD7-BB4C11C6EBCE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815720" y="3869349"/>
            <a:ext cx="4215201" cy="132833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2225750-E4CE-4A81-A0C3-4023030D637E}"/>
              </a:ext>
            </a:extLst>
          </p:cNvPr>
          <p:cNvSpPr/>
          <p:nvPr userDrawn="1"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819C324-07DF-49DB-A08C-0E6155CE3041}"/>
              </a:ext>
            </a:extLst>
          </p:cNvPr>
          <p:cNvCxnSpPr/>
          <p:nvPr userDrawn="1"/>
        </p:nvCxnSpPr>
        <p:spPr>
          <a:xfrm>
            <a:off x="11580000" y="6020920"/>
            <a:ext cx="61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75A34025-44F2-4A09-8629-F1794E9D35AF}"/>
              </a:ext>
            </a:extLst>
          </p:cNvPr>
          <p:cNvSpPr/>
          <p:nvPr userDrawn="1"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15854A2-EAE9-4B2A-84CF-5A4BD753863A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20920"/>
            <a:ext cx="803275" cy="468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Picture Placeholder 7">
            <a:extLst>
              <a:ext uri="{FF2B5EF4-FFF2-40B4-BE49-F238E27FC236}">
                <a16:creationId xmlns:a16="http://schemas.microsoft.com/office/drawing/2014/main" id="{DE71F7A0-F439-470D-A1B8-556C960D112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03003" y="2490534"/>
            <a:ext cx="6083300" cy="258775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399692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16E3F0B-343E-4C97-A8D6-C47FCC915F7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15E379-3C1C-4942-917E-02E25E8CB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52969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6047C4-77C4-4E19-8DD7-2ED3165B7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50B5CF-1C4F-4BA2-8E78-5F48C92A9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4C6A0A-8A9D-47A1-97DA-BB4949151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1BC7-E183-40DB-AC97-C19EA4EB889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EA943F6-C418-4339-8C7E-A12127BDE2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87777"/>
            <a:ext cx="10515600" cy="453429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844681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B6FE9A2-5CE4-4652-97CE-3FF947D5485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15E379-3C1C-4942-917E-02E25E8CB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52969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6047C4-77C4-4E19-8DD7-2ED3165B7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50B5CF-1C4F-4BA2-8E78-5F48C92A9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4C6A0A-8A9D-47A1-97DA-BB4949151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1BC7-E183-40DB-AC97-C19EA4EB889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FD6D4E1-CC57-4556-9CB7-31B3754772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159497"/>
            <a:ext cx="5181600" cy="4543719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2"/>
                </a:solidFill>
              </a:defRPr>
            </a:lvl1pPr>
            <a:lvl2pPr>
              <a:defRPr sz="1800">
                <a:solidFill>
                  <a:schemeClr val="bg2"/>
                </a:solidFill>
              </a:defRPr>
            </a:lvl2pPr>
            <a:lvl3pPr>
              <a:defRPr sz="1600">
                <a:solidFill>
                  <a:schemeClr val="bg2"/>
                </a:solidFill>
              </a:defRPr>
            </a:lvl3pPr>
            <a:lvl4pPr>
              <a:defRPr sz="1400">
                <a:solidFill>
                  <a:schemeClr val="bg2"/>
                </a:solidFill>
              </a:defRPr>
            </a:lvl4pPr>
            <a:lvl5pPr>
              <a:defRPr sz="14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2AE7A31C-D605-4363-B037-1938B9304C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59497"/>
            <a:ext cx="5181600" cy="4543719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2"/>
                </a:solidFill>
              </a:defRPr>
            </a:lvl1pPr>
            <a:lvl2pPr>
              <a:defRPr sz="1800">
                <a:solidFill>
                  <a:schemeClr val="bg2"/>
                </a:solidFill>
              </a:defRPr>
            </a:lvl2pPr>
            <a:lvl3pPr>
              <a:defRPr sz="1600">
                <a:solidFill>
                  <a:schemeClr val="bg2"/>
                </a:solidFill>
              </a:defRPr>
            </a:lvl3pPr>
            <a:lvl4pPr>
              <a:defRPr sz="1400">
                <a:solidFill>
                  <a:schemeClr val="bg2"/>
                </a:solidFill>
              </a:defRPr>
            </a:lvl4pPr>
            <a:lvl5pPr>
              <a:defRPr sz="14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849159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4B5E40D-C1A5-4C5A-BBA0-C3E41F028D0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15E379-3C1C-4942-917E-02E25E8CB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52969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6047C4-77C4-4E19-8DD7-2ED3165B7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50B5CF-1C4F-4BA2-8E78-5F48C92A9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4C6A0A-8A9D-47A1-97DA-BB4949151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1BC7-E183-40DB-AC97-C19EA4EB889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5C650EE-495E-44EB-870B-AC85B18EBD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256955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77DCC2A5-8A6A-431F-BD6C-93E32539A0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203414"/>
            <a:ext cx="5157787" cy="3397631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2"/>
                </a:solidFill>
              </a:defRPr>
            </a:lvl1pPr>
            <a:lvl2pPr>
              <a:defRPr sz="1800">
                <a:solidFill>
                  <a:schemeClr val="bg2"/>
                </a:solidFill>
              </a:defRPr>
            </a:lvl2pPr>
            <a:lvl3pPr>
              <a:defRPr sz="1600">
                <a:solidFill>
                  <a:schemeClr val="bg2"/>
                </a:solidFill>
              </a:defRPr>
            </a:lvl3pPr>
            <a:lvl4pPr>
              <a:defRPr sz="1400">
                <a:solidFill>
                  <a:schemeClr val="bg2"/>
                </a:solidFill>
              </a:defRPr>
            </a:lvl4pPr>
            <a:lvl5pPr>
              <a:defRPr sz="14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7FE620E9-8AD3-4771-8897-E65B461E28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256955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B75F265B-9F81-4A64-A8D4-7D0A31CEA4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203414"/>
            <a:ext cx="5183188" cy="3397631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2"/>
                </a:solidFill>
              </a:defRPr>
            </a:lvl1pPr>
            <a:lvl2pPr>
              <a:defRPr sz="1800">
                <a:solidFill>
                  <a:schemeClr val="bg2"/>
                </a:solidFill>
              </a:defRPr>
            </a:lvl2pPr>
            <a:lvl3pPr>
              <a:defRPr sz="1600">
                <a:solidFill>
                  <a:schemeClr val="bg2"/>
                </a:solidFill>
              </a:defRPr>
            </a:lvl3pPr>
            <a:lvl4pPr>
              <a:defRPr sz="1400">
                <a:solidFill>
                  <a:schemeClr val="bg2"/>
                </a:solidFill>
              </a:defRPr>
            </a:lvl4pPr>
            <a:lvl5pPr>
              <a:defRPr sz="14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408030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16E3F0B-343E-4C97-A8D6-C47FCC915F7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noProof="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6047C4-77C4-4E19-8DD7-2ED3165B7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50B5CF-1C4F-4BA2-8E78-5F48C92A9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4C6A0A-8A9D-47A1-97DA-BB4949151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1BC7-E183-40DB-AC97-C19EA4EB889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A02905C-2C7D-4445-B47F-3EBBA4465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17BC8A51-D50F-4F98-9402-8FF90BD2D1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AE79E65-3D1E-4444-9BD4-8578BF0C6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  <a:lvl2pPr>
              <a:defRPr sz="2000">
                <a:solidFill>
                  <a:schemeClr val="bg2"/>
                </a:solidFill>
              </a:defRPr>
            </a:lvl2pPr>
            <a:lvl3pPr>
              <a:defRPr sz="1800">
                <a:solidFill>
                  <a:schemeClr val="bg2"/>
                </a:solidFill>
              </a:defRPr>
            </a:lvl3pPr>
            <a:lvl4pPr>
              <a:defRPr sz="1600">
                <a:solidFill>
                  <a:schemeClr val="bg2"/>
                </a:solidFill>
              </a:defRPr>
            </a:lvl4pPr>
            <a:lvl5pPr>
              <a:defRPr sz="1600">
                <a:solidFill>
                  <a:schemeClr val="bg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79995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16E3F0B-343E-4C97-A8D6-C47FCC915F7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noProof="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6047C4-77C4-4E19-8DD7-2ED3165B7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50B5CF-1C4F-4BA2-8E78-5F48C92A9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4C6A0A-8A9D-47A1-97DA-BB4949151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1BC7-E183-40DB-AC97-C19EA4EB889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A02905C-2C7D-4445-B47F-3EBBA4465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17BC8A51-D50F-4F98-9402-8FF90BD2D1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1D23A006-AC57-4A0B-BC20-6D226A80CC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853051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F05564D-C546-470F-B93C-274AA86CE01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15E379-3C1C-4942-917E-02E25E8CB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52969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6047C4-77C4-4E19-8DD7-2ED3165B7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50B5CF-1C4F-4BA2-8E78-5F48C92A9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4C6A0A-8A9D-47A1-97DA-BB4949151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1BC7-E183-40DB-AC97-C19EA4EB889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E102DC0-E499-4C34-9CD9-CDABF71081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70819" y="2355057"/>
            <a:ext cx="9250363" cy="2147887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39916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F05564D-C546-470F-B93C-274AA86CE01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15E379-3C1C-4942-917E-02E25E8CB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52969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6047C4-77C4-4E19-8DD7-2ED3165B7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50B5CF-1C4F-4BA2-8E78-5F48C92A9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4C6A0A-8A9D-47A1-97DA-BB4949151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1BC7-E183-40DB-AC97-C19EA4EB8894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545300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9E60A5F-CE74-4F00-A5C2-F9742DDFFF1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noProof="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6047C4-77C4-4E19-8DD7-2ED3165B7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50B5CF-1C4F-4BA2-8E78-5F48C92A9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4C6A0A-8A9D-47A1-97DA-BB4949151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1BC7-E183-40DB-AC97-C19EA4EB8894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31715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Image and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8E3FDB8-6D5C-48FE-99EA-7EC60F4D81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noProof="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775F3-A041-479A-8038-652B7D9C7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BEDD04-BE4E-4B91-B13E-0C4FB3E16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6DF5D8-12DC-494E-B0F1-2E9C86A14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1BC7-E183-40DB-AC97-C19EA4EB8894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BF87C9E-53A2-4DE1-89DC-3907BE2E3D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94591" y="1090118"/>
            <a:ext cx="4494133" cy="804338"/>
          </a:xfrm>
        </p:spPr>
        <p:txBody>
          <a:bodyPr lIns="0" tIns="0" rIns="0" bIns="0" anchor="b">
            <a:normAutofit/>
          </a:bodyPr>
          <a:lstStyle>
            <a:lvl1pPr>
              <a:defRPr sz="3600"/>
            </a:lvl1pPr>
          </a:lstStyle>
          <a:p>
            <a:r>
              <a:rPr lang="en-US" noProof="0"/>
              <a:t>CLICK TO EDIT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B453F8F-AA02-4E0D-93BF-8CF4F149037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94591" y="2243662"/>
            <a:ext cx="4473108" cy="569085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A541F291-2E4B-474E-9ED0-55C97A2A06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859665"/>
            <a:ext cx="1078992" cy="54864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9E4D57E-4989-4939-A31F-637543FAB606}"/>
              </a:ext>
            </a:extLst>
          </p:cNvPr>
          <p:cNvGrpSpPr/>
          <p:nvPr userDrawn="1"/>
        </p:nvGrpSpPr>
        <p:grpSpPr>
          <a:xfrm flipH="1">
            <a:off x="6924675" y="1993043"/>
            <a:ext cx="5267325" cy="100800"/>
            <a:chOff x="0" y="3240138"/>
            <a:chExt cx="3434400" cy="10080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70B72A7-B625-48B8-88E6-BCE2A4DD531E}"/>
                </a:ext>
              </a:extLst>
            </p:cNvPr>
            <p:cNvCxnSpPr/>
            <p:nvPr userDrawn="1"/>
          </p:nvCxnSpPr>
          <p:spPr>
            <a:xfrm>
              <a:off x="0" y="3290538"/>
              <a:ext cx="3384000" cy="0"/>
            </a:xfrm>
            <a:prstGeom prst="line">
              <a:avLst/>
            </a:prstGeom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1ED729F-F8A5-4244-9776-4935C260F11F}"/>
                </a:ext>
              </a:extLst>
            </p:cNvPr>
            <p:cNvSpPr/>
            <p:nvPr userDrawn="1"/>
          </p:nvSpPr>
          <p:spPr>
            <a:xfrm>
              <a:off x="3368676" y="3240138"/>
              <a:ext cx="65724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BE12A846-0DFC-435B-BAE9-D90C353E0344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6894591" y="2868443"/>
            <a:ext cx="4482996" cy="2432603"/>
          </a:xfrm>
        </p:spPr>
        <p:txBody>
          <a:bodyPr lIns="0" tIns="0" rIns="0" bIns="0">
            <a:normAutofit/>
          </a:bodyPr>
          <a:lstStyle>
            <a:lvl1pPr marL="216000" indent="-2160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150998C-CF95-4C6F-8962-8EB2DB30177D}"/>
              </a:ext>
            </a:extLst>
          </p:cNvPr>
          <p:cNvCxnSpPr/>
          <p:nvPr userDrawn="1"/>
        </p:nvCxnSpPr>
        <p:spPr>
          <a:xfrm>
            <a:off x="11580000" y="6020920"/>
            <a:ext cx="61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F86A2ACD-8CF5-48A3-A678-E213A809B332}"/>
              </a:ext>
            </a:extLst>
          </p:cNvPr>
          <p:cNvSpPr/>
          <p:nvPr userDrawn="1"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00811BB-0E37-4D70-84A5-97B3FBEDCBE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20920"/>
            <a:ext cx="803275" cy="468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D03B3046-0457-4D23-8E0C-64E3FCD620BB}"/>
              </a:ext>
            </a:extLst>
          </p:cNvPr>
          <p:cNvSpPr/>
          <p:nvPr userDrawn="1"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Picture Placeholder 7">
            <a:extLst>
              <a:ext uri="{FF2B5EF4-FFF2-40B4-BE49-F238E27FC236}">
                <a16:creationId xmlns:a16="http://schemas.microsoft.com/office/drawing/2014/main" id="{F0861AA2-8248-462C-B6D8-FFD829F41E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854411" y="1472184"/>
            <a:ext cx="3246204" cy="5385816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47638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Layout 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9F1B35C-893A-4033-ADC0-2192AFA292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637DF8-B064-4F36-89F8-EBF538A2E7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3276" y="2219359"/>
            <a:ext cx="5021940" cy="804338"/>
          </a:xfrm>
        </p:spPr>
        <p:txBody>
          <a:bodyPr lIns="0" tIns="0" rIns="0" bIns="0" anchor="b">
            <a:normAutofit/>
          </a:bodyPr>
          <a:lstStyle>
            <a:lvl1pPr>
              <a:defRPr sz="3600"/>
            </a:lvl1pPr>
          </a:lstStyle>
          <a:p>
            <a:r>
              <a:rPr lang="en-US" noProof="0"/>
              <a:t>CLICK TO EDIT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EFC6D7-3241-401C-A16A-4A7CC2653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45D6DC-ABA5-4D00-9CD3-92FFDD1FA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459C86-0106-40E0-AA18-795EC5787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1BC7-E183-40DB-AC97-C19EA4EB8894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D14F7B3-A6CF-491C-9855-75B5784CC4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859665"/>
            <a:ext cx="1078992" cy="54864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7317392-EF87-4050-8BBE-32F74B0CF15A}"/>
              </a:ext>
            </a:extLst>
          </p:cNvPr>
          <p:cNvGrpSpPr/>
          <p:nvPr userDrawn="1"/>
        </p:nvGrpSpPr>
        <p:grpSpPr>
          <a:xfrm>
            <a:off x="0" y="3122284"/>
            <a:ext cx="3434400" cy="100800"/>
            <a:chOff x="0" y="3240138"/>
            <a:chExt cx="3434400" cy="100800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85A4134-866D-4143-AC1E-8A2FFDB49855}"/>
                </a:ext>
              </a:extLst>
            </p:cNvPr>
            <p:cNvCxnSpPr/>
            <p:nvPr userDrawn="1"/>
          </p:nvCxnSpPr>
          <p:spPr>
            <a:xfrm>
              <a:off x="0" y="3290538"/>
              <a:ext cx="3384000" cy="0"/>
            </a:xfrm>
            <a:prstGeom prst="line">
              <a:avLst/>
            </a:prstGeom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BBC5D9C-B8FB-455B-9398-36DB21F2765E}"/>
                </a:ext>
              </a:extLst>
            </p:cNvPr>
            <p:cNvSpPr/>
            <p:nvPr userDrawn="1"/>
          </p:nvSpPr>
          <p:spPr>
            <a:xfrm>
              <a:off x="3333600" y="3240138"/>
              <a:ext cx="100800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72225750-E4CE-4A81-A0C3-4023030D637E}"/>
              </a:ext>
            </a:extLst>
          </p:cNvPr>
          <p:cNvSpPr/>
          <p:nvPr userDrawn="1"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819C324-07DF-49DB-A08C-0E6155CE3041}"/>
              </a:ext>
            </a:extLst>
          </p:cNvPr>
          <p:cNvCxnSpPr/>
          <p:nvPr userDrawn="1"/>
        </p:nvCxnSpPr>
        <p:spPr>
          <a:xfrm>
            <a:off x="11580000" y="6020920"/>
            <a:ext cx="61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75A34025-44F2-4A09-8629-F1794E9D35AF}"/>
              </a:ext>
            </a:extLst>
          </p:cNvPr>
          <p:cNvSpPr/>
          <p:nvPr userDrawn="1"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15854A2-EAE9-4B2A-84CF-5A4BD753863A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20920"/>
            <a:ext cx="803275" cy="468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4C9D5785-B116-4BE7-AC26-5CD6481FFA6A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815720" y="3392200"/>
            <a:ext cx="5009495" cy="2210173"/>
          </a:xfrm>
        </p:spPr>
        <p:txBody>
          <a:bodyPr lIns="0" tIns="0" rIns="0" bIns="0">
            <a:normAutofit/>
          </a:bodyPr>
          <a:lstStyle>
            <a:lvl1pPr marL="216000" indent="-2160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3" name="Picture Placeholder 7">
            <a:extLst>
              <a:ext uri="{FF2B5EF4-FFF2-40B4-BE49-F238E27FC236}">
                <a16:creationId xmlns:a16="http://schemas.microsoft.com/office/drawing/2014/main" id="{278C2B8F-0B29-449C-AFFD-42BB56FA159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08356" y="-20834"/>
            <a:ext cx="5245444" cy="5385816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103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8E3FDB8-6D5C-48FE-99EA-7EC60F4D81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noProof="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775F3-A041-479A-8038-652B7D9C7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BEDD04-BE4E-4B91-B13E-0C4FB3E16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6DF5D8-12DC-494E-B0F1-2E9C86A14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1BC7-E183-40DB-AC97-C19EA4EB8894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BF87C9E-53A2-4DE1-89DC-3907BE2E3D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0317" y="707529"/>
            <a:ext cx="4494133" cy="569086"/>
          </a:xfrm>
        </p:spPr>
        <p:txBody>
          <a:bodyPr lIns="0" tIns="0" rIns="0" bIns="0" anchor="b">
            <a:normAutofit/>
          </a:bodyPr>
          <a:lstStyle>
            <a:lvl1pPr>
              <a:defRPr sz="3600"/>
            </a:lvl1pPr>
          </a:lstStyle>
          <a:p>
            <a:r>
              <a:rPr lang="en-US" noProof="0"/>
              <a:t>CLICK TO EDIT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B453F8F-AA02-4E0D-93BF-8CF4F149037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400317" y="1625821"/>
            <a:ext cx="4473108" cy="569085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A541F291-2E4B-474E-9ED0-55C97A2A06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859665"/>
            <a:ext cx="1078992" cy="54864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9E4D57E-4989-4939-A31F-637543FAB606}"/>
              </a:ext>
            </a:extLst>
          </p:cNvPr>
          <p:cNvGrpSpPr/>
          <p:nvPr userDrawn="1"/>
        </p:nvGrpSpPr>
        <p:grpSpPr>
          <a:xfrm flipH="1">
            <a:off x="6430402" y="1375202"/>
            <a:ext cx="5761598" cy="100800"/>
            <a:chOff x="-322276" y="3240138"/>
            <a:chExt cx="3756676" cy="10080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70B72A7-B625-48B8-88E6-BCE2A4DD531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22276" y="3290538"/>
              <a:ext cx="3706276" cy="0"/>
            </a:xfrm>
            <a:prstGeom prst="line">
              <a:avLst/>
            </a:prstGeom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1ED729F-F8A5-4244-9776-4935C260F11F}"/>
                </a:ext>
              </a:extLst>
            </p:cNvPr>
            <p:cNvSpPr/>
            <p:nvPr userDrawn="1"/>
          </p:nvSpPr>
          <p:spPr>
            <a:xfrm>
              <a:off x="3368676" y="3240138"/>
              <a:ext cx="65724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BE12A846-0DFC-435B-BAE9-D90C353E0344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2920469" y="3291840"/>
            <a:ext cx="2670048" cy="64008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150998C-CF95-4C6F-8962-8EB2DB30177D}"/>
              </a:ext>
            </a:extLst>
          </p:cNvPr>
          <p:cNvCxnSpPr/>
          <p:nvPr userDrawn="1"/>
        </p:nvCxnSpPr>
        <p:spPr>
          <a:xfrm>
            <a:off x="11580000" y="6020920"/>
            <a:ext cx="61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F86A2ACD-8CF5-48A3-A678-E213A809B332}"/>
              </a:ext>
            </a:extLst>
          </p:cNvPr>
          <p:cNvSpPr/>
          <p:nvPr userDrawn="1"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00811BB-0E37-4D70-84A5-97B3FBEDCBE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20920"/>
            <a:ext cx="803275" cy="468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D03B3046-0457-4D23-8E0C-64E3FCD620BB}"/>
              </a:ext>
            </a:extLst>
          </p:cNvPr>
          <p:cNvSpPr/>
          <p:nvPr userDrawn="1"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EDA47E0-9B2C-45BF-A34A-E7069690AEF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090460" y="3273552"/>
            <a:ext cx="640080" cy="65836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F2ACDD32-C1AB-4359-B055-2F910492987E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831850" y="3291840"/>
            <a:ext cx="1209357" cy="640080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text styles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C7A796C4-1255-4B26-B034-EFB1284B77EB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2920469" y="4427608"/>
            <a:ext cx="2670048" cy="64008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4" name="Picture Placeholder 3">
            <a:extLst>
              <a:ext uri="{FF2B5EF4-FFF2-40B4-BE49-F238E27FC236}">
                <a16:creationId xmlns:a16="http://schemas.microsoft.com/office/drawing/2014/main" id="{7F406E84-6EA1-4D34-8016-6A41F065FF7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090460" y="4409320"/>
            <a:ext cx="640080" cy="65836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7965133B-076D-4FAD-8D2A-C24FE2619C80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831850" y="4427608"/>
            <a:ext cx="1209357" cy="640080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text styles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CABE6307-1A20-419D-A352-17FF0286600B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8549426" y="3291840"/>
            <a:ext cx="2670048" cy="64008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7" name="Picture Placeholder 3">
            <a:extLst>
              <a:ext uri="{FF2B5EF4-FFF2-40B4-BE49-F238E27FC236}">
                <a16:creationId xmlns:a16="http://schemas.microsoft.com/office/drawing/2014/main" id="{D2C5C227-18EE-4D6A-AA31-30B8F7CD20A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719417" y="3273552"/>
            <a:ext cx="640080" cy="65836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6ABEA821-83E0-4C10-98A8-5F29E246F741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6460807" y="3291840"/>
            <a:ext cx="1209357" cy="640080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CA1DC741-B44F-4275-A1D5-B8D26A3390B3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8549426" y="4427608"/>
            <a:ext cx="2670048" cy="64008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0" name="Picture Placeholder 3">
            <a:extLst>
              <a:ext uri="{FF2B5EF4-FFF2-40B4-BE49-F238E27FC236}">
                <a16:creationId xmlns:a16="http://schemas.microsoft.com/office/drawing/2014/main" id="{C550F6C4-BE33-415F-B0BC-B47EDC1BDACB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719417" y="4409320"/>
            <a:ext cx="640080" cy="65836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4C0830D2-D692-4161-8ECB-338703C94351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6460807" y="4427608"/>
            <a:ext cx="1209357" cy="640080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text</a:t>
            </a:r>
          </a:p>
        </p:txBody>
      </p:sp>
    </p:spTree>
    <p:extLst>
      <p:ext uri="{BB962C8B-B14F-4D97-AF65-F5344CB8AC3E}">
        <p14:creationId xmlns:p14="http://schemas.microsoft.com/office/powerpoint/2010/main" val="331145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nitor and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9F1B35C-893A-4033-ADC0-2192AFA292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637DF8-B064-4F36-89F8-EBF538A2E7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3276" y="2091023"/>
            <a:ext cx="4464049" cy="804338"/>
          </a:xfrm>
        </p:spPr>
        <p:txBody>
          <a:bodyPr lIns="0" tIns="0" rIns="0" bIns="0" anchor="b">
            <a:normAutofit/>
          </a:bodyPr>
          <a:lstStyle>
            <a:lvl1pPr>
              <a:defRPr sz="3600"/>
            </a:lvl1pPr>
          </a:lstStyle>
          <a:p>
            <a:r>
              <a:rPr lang="en-US" noProof="0"/>
              <a:t>CLICK TO EDIT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72532A-5006-46B7-AE99-3A6891CD025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26770" y="3244567"/>
            <a:ext cx="4443165" cy="569085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EFC6D7-3241-401C-A16A-4A7CC2653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45D6DC-ABA5-4D00-9CD3-92FFDD1FA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459C86-0106-40E0-AA18-795EC5787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1BC7-E183-40DB-AC97-C19EA4EB8894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ACF4ED1-C6C8-4C5C-8C14-4FF197588C03}"/>
              </a:ext>
            </a:extLst>
          </p:cNvPr>
          <p:cNvSpPr/>
          <p:nvPr userDrawn="1"/>
        </p:nvSpPr>
        <p:spPr>
          <a:xfrm>
            <a:off x="6192163" y="1435133"/>
            <a:ext cx="5175504" cy="4187952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1504" b="150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D14F7B3-A6CF-491C-9855-75B5784CC4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859665"/>
            <a:ext cx="1078992" cy="54864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7317392-EF87-4050-8BBE-32F74B0CF15A}"/>
              </a:ext>
            </a:extLst>
          </p:cNvPr>
          <p:cNvGrpSpPr/>
          <p:nvPr userDrawn="1"/>
        </p:nvGrpSpPr>
        <p:grpSpPr>
          <a:xfrm>
            <a:off x="0" y="2993948"/>
            <a:ext cx="3434400" cy="100800"/>
            <a:chOff x="0" y="3240138"/>
            <a:chExt cx="3434400" cy="100800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85A4134-866D-4143-AC1E-8A2FFDB49855}"/>
                </a:ext>
              </a:extLst>
            </p:cNvPr>
            <p:cNvCxnSpPr/>
            <p:nvPr userDrawn="1"/>
          </p:nvCxnSpPr>
          <p:spPr>
            <a:xfrm>
              <a:off x="0" y="3290538"/>
              <a:ext cx="3384000" cy="0"/>
            </a:xfrm>
            <a:prstGeom prst="line">
              <a:avLst/>
            </a:prstGeom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BBC5D9C-B8FB-455B-9398-36DB21F2765E}"/>
                </a:ext>
              </a:extLst>
            </p:cNvPr>
            <p:cNvSpPr/>
            <p:nvPr userDrawn="1"/>
          </p:nvSpPr>
          <p:spPr>
            <a:xfrm>
              <a:off x="3333600" y="3240138"/>
              <a:ext cx="100800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BB522941-5C7D-4701-9AD7-BB4C11C6EBCE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815720" y="3869349"/>
            <a:ext cx="4452987" cy="1328330"/>
          </a:xfrm>
        </p:spPr>
        <p:txBody>
          <a:bodyPr lIns="0" tIns="0" rIns="0" bIns="0">
            <a:normAutofit/>
          </a:bodyPr>
          <a:lstStyle>
            <a:lvl1pPr marL="216000" indent="-2160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2225750-E4CE-4A81-A0C3-4023030D637E}"/>
              </a:ext>
            </a:extLst>
          </p:cNvPr>
          <p:cNvSpPr/>
          <p:nvPr userDrawn="1"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819C324-07DF-49DB-A08C-0E6155CE3041}"/>
              </a:ext>
            </a:extLst>
          </p:cNvPr>
          <p:cNvCxnSpPr/>
          <p:nvPr userDrawn="1"/>
        </p:nvCxnSpPr>
        <p:spPr>
          <a:xfrm>
            <a:off x="11580000" y="6020920"/>
            <a:ext cx="61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75A34025-44F2-4A09-8629-F1794E9D35AF}"/>
              </a:ext>
            </a:extLst>
          </p:cNvPr>
          <p:cNvSpPr/>
          <p:nvPr userDrawn="1"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15854A2-EAE9-4B2A-84CF-5A4BD753863A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20920"/>
            <a:ext cx="803275" cy="468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B8B3AB3-C02D-418C-A9E2-AA65DE78350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62829" y="1673942"/>
            <a:ext cx="4853962" cy="3141406"/>
          </a:xfrm>
          <a:ln w="2540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9886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7">
            <a:extLst>
              <a:ext uri="{FF2B5EF4-FFF2-40B4-BE49-F238E27FC236}">
                <a16:creationId xmlns:a16="http://schemas.microsoft.com/office/drawing/2014/main" id="{093DA11F-BC94-447C-B660-9C906BED01B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1682496"/>
            <a:ext cx="12191999" cy="349300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9F1B35C-893A-4033-ADC0-2192AFA292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637DF8-B064-4F36-89F8-EBF538A2E7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63976" y="696584"/>
            <a:ext cx="4464049" cy="569086"/>
          </a:xfrm>
        </p:spPr>
        <p:txBody>
          <a:bodyPr lIns="0" tIns="0" rIns="0" bIns="0" anchor="b">
            <a:normAutofit/>
          </a:bodyPr>
          <a:lstStyle>
            <a:lvl1pPr algn="ctr">
              <a:defRPr sz="3600"/>
            </a:lvl1pPr>
          </a:lstStyle>
          <a:p>
            <a:r>
              <a:rPr lang="en-US" noProof="0"/>
              <a:t>CLICK TO EDIT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72532A-5006-46B7-AE99-3A6891CD025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884860" y="1983086"/>
            <a:ext cx="4443165" cy="569085"/>
          </a:xfr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EFC6D7-3241-401C-A16A-4A7CC2653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45D6DC-ABA5-4D00-9CD3-92FFDD1FA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459C86-0106-40E0-AA18-795EC5787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1BC7-E183-40DB-AC97-C19EA4EB8894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D14F7B3-A6CF-491C-9855-75B5784CC4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859665"/>
            <a:ext cx="1078992" cy="54864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2225750-E4CE-4A81-A0C3-4023030D637E}"/>
              </a:ext>
            </a:extLst>
          </p:cNvPr>
          <p:cNvSpPr/>
          <p:nvPr userDrawn="1"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819C324-07DF-49DB-A08C-0E6155CE3041}"/>
              </a:ext>
            </a:extLst>
          </p:cNvPr>
          <p:cNvCxnSpPr/>
          <p:nvPr userDrawn="1"/>
        </p:nvCxnSpPr>
        <p:spPr>
          <a:xfrm>
            <a:off x="11580000" y="6020920"/>
            <a:ext cx="61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75A34025-44F2-4A09-8629-F1794E9D35AF}"/>
              </a:ext>
            </a:extLst>
          </p:cNvPr>
          <p:cNvSpPr/>
          <p:nvPr userDrawn="1"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15854A2-EAE9-4B2A-84CF-5A4BD753863A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20920"/>
            <a:ext cx="803275" cy="468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78842051-6173-4CC2-8C4A-8AE31FE7BA54}"/>
              </a:ext>
            </a:extLst>
          </p:cNvPr>
          <p:cNvGrpSpPr/>
          <p:nvPr userDrawn="1"/>
        </p:nvGrpSpPr>
        <p:grpSpPr>
          <a:xfrm>
            <a:off x="5124396" y="1373283"/>
            <a:ext cx="1943208" cy="100800"/>
            <a:chOff x="3149478" y="1373283"/>
            <a:chExt cx="1943208" cy="10080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7317392-EF87-4050-8BBE-32F74B0CF15A}"/>
                </a:ext>
              </a:extLst>
            </p:cNvPr>
            <p:cNvGrpSpPr/>
            <p:nvPr userDrawn="1"/>
          </p:nvGrpSpPr>
          <p:grpSpPr>
            <a:xfrm>
              <a:off x="3149478" y="1373283"/>
              <a:ext cx="1943208" cy="100800"/>
              <a:chOff x="0" y="3237441"/>
              <a:chExt cx="1943208" cy="100800"/>
            </a:xfrm>
          </p:grpSpPr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785A4134-866D-4143-AC1E-8A2FFDB49855}"/>
                  </a:ext>
                </a:extLst>
              </p:cNvPr>
              <p:cNvCxnSpPr/>
              <p:nvPr userDrawn="1"/>
            </p:nvCxnSpPr>
            <p:spPr>
              <a:xfrm>
                <a:off x="0" y="3290538"/>
                <a:ext cx="1892808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1BBC5D9C-B8FB-455B-9398-36DB21F2765E}"/>
                  </a:ext>
                </a:extLst>
              </p:cNvPr>
              <p:cNvSpPr/>
              <p:nvPr userDrawn="1"/>
            </p:nvSpPr>
            <p:spPr>
              <a:xfrm>
                <a:off x="1842408" y="3237441"/>
                <a:ext cx="100800" cy="100800"/>
              </a:xfrm>
              <a:prstGeom prst="ellipse">
                <a:avLst/>
              </a:prstGeom>
              <a:solidFill>
                <a:schemeClr val="bg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noProof="0" dirty="0"/>
              </a:p>
            </p:txBody>
          </p:sp>
        </p:grp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D1C3636-C306-4492-8D46-194288459CAF}"/>
                </a:ext>
              </a:extLst>
            </p:cNvPr>
            <p:cNvSpPr/>
            <p:nvPr userDrawn="1"/>
          </p:nvSpPr>
          <p:spPr>
            <a:xfrm>
              <a:off x="3149478" y="1373283"/>
              <a:ext cx="100800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235028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8E3FDB8-6D5C-48FE-99EA-7EC60F4D81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noProof="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775F3-A041-479A-8038-652B7D9C7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BEDD04-BE4E-4B91-B13E-0C4FB3E16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6DF5D8-12DC-494E-B0F1-2E9C86A14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1BC7-E183-40DB-AC97-C19EA4EB8894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BF87C9E-53A2-4DE1-89DC-3907BE2E3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4263" y="707529"/>
            <a:ext cx="6310887" cy="569086"/>
          </a:xfrm>
        </p:spPr>
        <p:txBody>
          <a:bodyPr lIns="0" tIns="0" rIns="0" bIns="0" anchor="b">
            <a:normAutofit/>
          </a:bodyPr>
          <a:lstStyle>
            <a:lvl1pPr algn="r">
              <a:defRPr sz="36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B453F8F-AA02-4E0D-93BF-8CF4F149037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104263" y="1625821"/>
            <a:ext cx="6289862" cy="569085"/>
          </a:xfrm>
        </p:spPr>
        <p:txBody>
          <a:bodyPr lIns="0" tIns="0" rIns="0" bIns="0">
            <a:normAutofit/>
          </a:bodyPr>
          <a:lstStyle>
            <a:lvl1pPr marL="0" indent="0" algn="r">
              <a:lnSpc>
                <a:spcPct val="100000"/>
              </a:lnSpc>
              <a:buNone/>
              <a:defRPr sz="1800" b="1"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A541F291-2E4B-474E-9ED0-55C97A2A06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859665"/>
            <a:ext cx="1078992" cy="54864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9E4D57E-4989-4939-A31F-637543FAB606}"/>
              </a:ext>
            </a:extLst>
          </p:cNvPr>
          <p:cNvGrpSpPr/>
          <p:nvPr userDrawn="1"/>
        </p:nvGrpSpPr>
        <p:grpSpPr>
          <a:xfrm flipH="1">
            <a:off x="7179281" y="1375202"/>
            <a:ext cx="5012719" cy="100800"/>
            <a:chOff x="304632" y="3240138"/>
            <a:chExt cx="3129768" cy="10080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70B72A7-B625-48B8-88E6-BCE2A4DD531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04632" y="3290538"/>
              <a:ext cx="3079370" cy="0"/>
            </a:xfrm>
            <a:prstGeom prst="line">
              <a:avLst/>
            </a:prstGeom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1ED729F-F8A5-4244-9776-4935C260F11F}"/>
                </a:ext>
              </a:extLst>
            </p:cNvPr>
            <p:cNvSpPr/>
            <p:nvPr userDrawn="1"/>
          </p:nvSpPr>
          <p:spPr>
            <a:xfrm>
              <a:off x="3368676" y="3240138"/>
              <a:ext cx="65724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BE12A846-0DFC-435B-BAE9-D90C353E0344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226927" y="4271296"/>
            <a:ext cx="2944368" cy="1419822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150998C-CF95-4C6F-8962-8EB2DB30177D}"/>
              </a:ext>
            </a:extLst>
          </p:cNvPr>
          <p:cNvCxnSpPr/>
          <p:nvPr userDrawn="1"/>
        </p:nvCxnSpPr>
        <p:spPr>
          <a:xfrm>
            <a:off x="11580000" y="6020920"/>
            <a:ext cx="61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F86A2ACD-8CF5-48A3-A678-E213A809B332}"/>
              </a:ext>
            </a:extLst>
          </p:cNvPr>
          <p:cNvSpPr/>
          <p:nvPr userDrawn="1"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00811BB-0E37-4D70-84A5-97B3FBEDCBE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20920"/>
            <a:ext cx="803275" cy="468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D03B3046-0457-4D23-8E0C-64E3FCD620BB}"/>
              </a:ext>
            </a:extLst>
          </p:cNvPr>
          <p:cNvSpPr/>
          <p:nvPr userDrawn="1"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F2ACDD32-C1AB-4359-B055-2F910492987E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1226927" y="3858610"/>
            <a:ext cx="2944368" cy="328343"/>
          </a:xfrm>
        </p:spPr>
        <p:txBody>
          <a:bodyPr lIns="0" tIns="0" rIns="0" bIns="0" anchor="b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0092E26-7A96-4712-98A7-FFDA7C3D772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226927" y="2760518"/>
            <a:ext cx="978408" cy="978408"/>
          </a:xfrm>
          <a:prstGeom prst="ellipse">
            <a:avLst/>
          </a:prstGeom>
          <a:ln w="6350">
            <a:solidFill>
              <a:schemeClr val="tx1"/>
            </a:solidFill>
          </a:ln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7000" b="1">
                <a:ln w="6350">
                  <a:solidFill>
                    <a:schemeClr val="tx1"/>
                  </a:solidFill>
                </a:ln>
                <a:noFill/>
                <a:latin typeface="+mj-lt"/>
              </a:defRPr>
            </a:lvl1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B17B484C-F876-40B2-89DE-FC7A9E54C835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4871314" y="4271296"/>
            <a:ext cx="2944368" cy="1419822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5" name="Text Placeholder 15">
            <a:extLst>
              <a:ext uri="{FF2B5EF4-FFF2-40B4-BE49-F238E27FC236}">
                <a16:creationId xmlns:a16="http://schemas.microsoft.com/office/drawing/2014/main" id="{7A54608E-523B-47AC-B8A6-3E8FE9A1584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871314" y="2760518"/>
            <a:ext cx="978408" cy="978408"/>
          </a:xfrm>
          <a:prstGeom prst="ellipse">
            <a:avLst/>
          </a:prstGeom>
          <a:ln w="6350">
            <a:solidFill>
              <a:schemeClr val="tx1"/>
            </a:solidFill>
          </a:ln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7000" b="1">
                <a:ln w="6350">
                  <a:solidFill>
                    <a:schemeClr val="tx1"/>
                  </a:solidFill>
                </a:ln>
                <a:noFill/>
                <a:latin typeface="+mj-lt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99E02476-A734-4A74-BC42-F104B37C8C19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4871314" y="3858610"/>
            <a:ext cx="2944368" cy="328343"/>
          </a:xfrm>
        </p:spPr>
        <p:txBody>
          <a:bodyPr lIns="0" tIns="0" rIns="0" bIns="0" anchor="b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E0D32F26-CEE2-4420-A43D-B008AE2D1DDC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8515702" y="4271296"/>
            <a:ext cx="2944368" cy="1419822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8" name="Text Placeholder 15">
            <a:extLst>
              <a:ext uri="{FF2B5EF4-FFF2-40B4-BE49-F238E27FC236}">
                <a16:creationId xmlns:a16="http://schemas.microsoft.com/office/drawing/2014/main" id="{DBC2890A-FFF7-4606-A262-6D464BA5D99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515702" y="2760518"/>
            <a:ext cx="978408" cy="978408"/>
          </a:xfrm>
          <a:prstGeom prst="ellipse">
            <a:avLst/>
          </a:prstGeom>
          <a:ln w="6350">
            <a:solidFill>
              <a:schemeClr val="tx1"/>
            </a:solidFill>
          </a:ln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7000" b="1">
                <a:ln w="6350">
                  <a:solidFill>
                    <a:schemeClr val="tx1"/>
                  </a:solidFill>
                </a:ln>
                <a:noFill/>
                <a:latin typeface="+mj-lt"/>
              </a:defRPr>
            </a:lvl1pPr>
          </a:lstStyle>
          <a:p>
            <a:pPr lvl="0"/>
            <a:r>
              <a:rPr lang="en-US" noProof="0"/>
              <a:t>3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268E1254-8C59-4B9B-A775-45CA3D655514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8515702" y="3858610"/>
            <a:ext cx="2944368" cy="328343"/>
          </a:xfrm>
        </p:spPr>
        <p:txBody>
          <a:bodyPr lIns="0" tIns="0" rIns="0" bIns="0" anchor="b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E47DC43-D8A0-4F17-B897-D8B07A6F1B47}"/>
              </a:ext>
            </a:extLst>
          </p:cNvPr>
          <p:cNvCxnSpPr/>
          <p:nvPr userDrawn="1"/>
        </p:nvCxnSpPr>
        <p:spPr>
          <a:xfrm>
            <a:off x="2205335" y="3256107"/>
            <a:ext cx="266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201F265-08ED-497A-BE5C-62220829348F}"/>
              </a:ext>
            </a:extLst>
          </p:cNvPr>
          <p:cNvCxnSpPr/>
          <p:nvPr userDrawn="1"/>
        </p:nvCxnSpPr>
        <p:spPr>
          <a:xfrm>
            <a:off x="5849839" y="3255785"/>
            <a:ext cx="266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6344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67058B-89E0-4460-AB21-21747CB3A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01C5EB-04D6-4050-930C-5F6907528D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32220F-109C-4A57-81E9-C6279EDA13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16836" y="5878720"/>
            <a:ext cx="1336964" cy="2988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25404F-F26F-42E5-BA15-C0373FC1CF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9960" y="5878720"/>
            <a:ext cx="2915733" cy="298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725174-FA04-488F-9F0C-3CD1D1483F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78643" y="5879656"/>
            <a:ext cx="354492" cy="2973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fld id="{8D581BC7-E183-40DB-AC97-C19EA4EB889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FEF1588-F385-48F3-800A-554A9423E77A}"/>
              </a:ext>
            </a:extLst>
          </p:cNvPr>
          <p:cNvSpPr/>
          <p:nvPr userDrawn="1"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40B0943-F568-4674-8FA4-B435B1E466AF}"/>
              </a:ext>
            </a:extLst>
          </p:cNvPr>
          <p:cNvCxnSpPr/>
          <p:nvPr userDrawn="1"/>
        </p:nvCxnSpPr>
        <p:spPr>
          <a:xfrm>
            <a:off x="11580000" y="6020920"/>
            <a:ext cx="61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62DE7FD5-7941-43A1-8663-42AE40546A4F}"/>
              </a:ext>
            </a:extLst>
          </p:cNvPr>
          <p:cNvSpPr/>
          <p:nvPr userDrawn="1"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7791EE5-EF06-4BF8-84C6-EC24114E73F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20920"/>
            <a:ext cx="803275" cy="468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1861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2" r:id="rId17"/>
    <p:sldLayoutId id="2147483673" r:id="rId18"/>
    <p:sldLayoutId id="2147483674" r:id="rId19"/>
    <p:sldLayoutId id="2147483675" r:id="rId20"/>
    <p:sldLayoutId id="2147483676" r:id="rId21"/>
    <p:sldLayoutId id="2147483677" r:id="rId22"/>
    <p:sldLayoutId id="2147483678" r:id="rId23"/>
    <p:sldLayoutId id="2147483679" r:id="rId24"/>
    <p:sldLayoutId id="2147483680" r:id="rId25"/>
    <p:sldLayoutId id="2147483681" r:id="rId26"/>
    <p:sldLayoutId id="2147483682" r:id="rId27"/>
    <p:sldLayoutId id="2147483683" r:id="rId28"/>
    <p:sldLayoutId id="2147483684" r:id="rId29"/>
    <p:sldLayoutId id="2147483685" r:id="rId30"/>
    <p:sldLayoutId id="2147483686" r:id="rId31"/>
    <p:sldLayoutId id="2147483687" r:id="rId32"/>
    <p:sldLayoutId id="2147483690" r:id="rId33"/>
    <p:sldLayoutId id="2147483691" r:id="rId34"/>
    <p:sldLayoutId id="2147483688" r:id="rId35"/>
    <p:sldLayoutId id="2147483692" r:id="rId36"/>
    <p:sldLayoutId id="2147483689" r:id="rId3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27" userDrawn="1">
          <p15:clr>
            <a:srgbClr val="F26B43"/>
          </p15:clr>
        </p15:guide>
        <p15:guide id="2" pos="7174" userDrawn="1">
          <p15:clr>
            <a:srgbClr val="F26B43"/>
          </p15:clr>
        </p15:guide>
        <p15:guide id="3" pos="506" userDrawn="1">
          <p15:clr>
            <a:srgbClr val="F26B43"/>
          </p15:clr>
        </p15:guide>
        <p15:guide id="4" orient="horz" pos="3793" userDrawn="1">
          <p15:clr>
            <a:srgbClr val="F26B43"/>
          </p15:clr>
        </p15:guide>
        <p15:guide id="5" pos="3840" userDrawn="1">
          <p15:clr>
            <a:srgbClr val="F26B43"/>
          </p15:clr>
        </p15:guide>
        <p15:guide id="6" orient="horz" pos="2160" userDrawn="1">
          <p15:clr>
            <a:srgbClr val="F26B43"/>
          </p15:clr>
        </p15:guide>
        <p15:guide id="7" pos="3318" userDrawn="1">
          <p15:clr>
            <a:srgbClr val="F26B43"/>
          </p15:clr>
        </p15:guide>
        <p15:guide id="8" pos="436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jpg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4F6FF42-70E3-4A7F-B5D8-2928FCB71A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2020 in Review</a:t>
            </a:r>
            <a:endParaRPr lang="ru-RU" dirty="0"/>
          </a:p>
        </p:txBody>
      </p:sp>
      <p:pic>
        <p:nvPicPr>
          <p:cNvPr id="10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F49BF90-861F-4F92-91E2-A8E68DFAA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0708" y="618063"/>
            <a:ext cx="4590584" cy="912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0483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C3A04C-15BA-4561-855F-D0AD93423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1BC7-E183-40DB-AC97-C19EA4EB8894}" type="slidenum">
              <a:rPr lang="en-US" noProof="0" smtClean="0"/>
              <a:t>10</a:t>
            </a:fld>
            <a:endParaRPr lang="en-US" noProof="0" dirty="0"/>
          </a:p>
        </p:txBody>
      </p:sp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37701624-8023-4978-A527-95CDCEC321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5608" y="613576"/>
            <a:ext cx="1549400" cy="11684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C49EC61-F47B-4462-BE1B-E5EE48B52982}"/>
              </a:ext>
            </a:extLst>
          </p:cNvPr>
          <p:cNvSpPr txBox="1"/>
          <p:nvPr/>
        </p:nvSpPr>
        <p:spPr>
          <a:xfrm>
            <a:off x="323379" y="2015441"/>
            <a:ext cx="40938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Volunteer Efforts</a:t>
            </a:r>
          </a:p>
        </p:txBody>
      </p:sp>
      <p:pic>
        <p:nvPicPr>
          <p:cNvPr id="6" name="Picture 5" descr="A group of people standing on a field&#10;&#10;Description automatically generated with low confidence">
            <a:extLst>
              <a:ext uri="{FF2B5EF4-FFF2-40B4-BE49-F238E27FC236}">
                <a16:creationId xmlns:a16="http://schemas.microsoft.com/office/drawing/2014/main" id="{981A5E01-5A5A-4348-863D-A7FE9F3356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36" t="19860" r="1709" b="19574"/>
          <a:stretch/>
        </p:blipFill>
        <p:spPr>
          <a:xfrm>
            <a:off x="5191888" y="619520"/>
            <a:ext cx="4698824" cy="2324911"/>
          </a:xfrm>
          <a:prstGeom prst="rect">
            <a:avLst/>
          </a:prstGeom>
        </p:spPr>
      </p:pic>
      <p:pic>
        <p:nvPicPr>
          <p:cNvPr id="8" name="Picture 7" descr="A group of people wearing masks&#10;&#10;Description automatically generated with medium confidence">
            <a:extLst>
              <a:ext uri="{FF2B5EF4-FFF2-40B4-BE49-F238E27FC236}">
                <a16:creationId xmlns:a16="http://schemas.microsoft.com/office/drawing/2014/main" id="{09A65E3D-D1D1-4BD3-82A7-F76040F7FB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713"/>
          <a:stretch/>
        </p:blipFill>
        <p:spPr>
          <a:xfrm>
            <a:off x="1914525" y="3429000"/>
            <a:ext cx="3484326" cy="2692940"/>
          </a:xfrm>
          <a:prstGeom prst="rect">
            <a:avLst/>
          </a:prstGeom>
        </p:spPr>
      </p:pic>
      <p:pic>
        <p:nvPicPr>
          <p:cNvPr id="12" name="Picture 11" descr="A group of people in a gym&#10;&#10;Description automatically generated with low confidence">
            <a:extLst>
              <a:ext uri="{FF2B5EF4-FFF2-40B4-BE49-F238E27FC236}">
                <a16:creationId xmlns:a16="http://schemas.microsoft.com/office/drawing/2014/main" id="{C0132A14-4F6D-49F1-8781-B5A7DD7AAA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8882"/>
          <a:stretch/>
        </p:blipFill>
        <p:spPr>
          <a:xfrm>
            <a:off x="6968246" y="3429000"/>
            <a:ext cx="3776156" cy="2685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7368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Placeholder 19" descr="Abstract background">
            <a:extLst>
              <a:ext uri="{FF2B5EF4-FFF2-40B4-BE49-F238E27FC236}">
                <a16:creationId xmlns:a16="http://schemas.microsoft.com/office/drawing/2014/main" id="{B9CF847D-0BA8-4D40-B95D-DAC8A415A56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953F70E9-6111-446A-BD49-B6A996FA0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2607" y="1390615"/>
            <a:ext cx="3898100" cy="804338"/>
          </a:xfrm>
        </p:spPr>
        <p:txBody>
          <a:bodyPr>
            <a:normAutofit fontScale="90000"/>
          </a:bodyPr>
          <a:lstStyle/>
          <a:p>
            <a:r>
              <a:rPr lang="en-US" dirty="0"/>
              <a:t>TOTAL DISASTER RELIEF FUNDING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F9E6494-1485-4A3D-8CD3-31B5FAC16899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7655519" y="5005130"/>
            <a:ext cx="2972276" cy="675850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b="1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$893,464.04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EB9F42-DBAC-4200-A2A6-96F4D943E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1BC7-E183-40DB-AC97-C19EA4EB8894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F03D13-977E-4F9B-BCA7-3397071B24AD}"/>
              </a:ext>
            </a:extLst>
          </p:cNvPr>
          <p:cNvSpPr txBox="1"/>
          <p:nvPr/>
        </p:nvSpPr>
        <p:spPr>
          <a:xfrm>
            <a:off x="6894591" y="2745647"/>
            <a:ext cx="4840209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/>
              <a:t>$714,012.61 for Harvey </a:t>
            </a:r>
          </a:p>
          <a:p>
            <a:pPr>
              <a:spcAft>
                <a:spcPts val="600"/>
              </a:spcAft>
            </a:pPr>
            <a:r>
              <a:rPr lang="en-US" sz="2800" b="1" dirty="0"/>
              <a:t>$45,250.00 for Imelda</a:t>
            </a:r>
          </a:p>
          <a:p>
            <a:pPr>
              <a:spcAft>
                <a:spcPts val="600"/>
              </a:spcAft>
            </a:pPr>
            <a:r>
              <a:rPr lang="en-US" sz="2800" b="1" dirty="0"/>
              <a:t>$42,135.66 for COVID-19</a:t>
            </a:r>
          </a:p>
          <a:p>
            <a:pPr>
              <a:spcAft>
                <a:spcPts val="600"/>
              </a:spcAft>
            </a:pPr>
            <a:r>
              <a:rPr lang="en-US" sz="2800" b="1" u="sng" dirty="0"/>
              <a:t>$92,065.77 for Laura_________</a:t>
            </a:r>
          </a:p>
        </p:txBody>
      </p:sp>
    </p:spTree>
    <p:extLst>
      <p:ext uri="{BB962C8B-B14F-4D97-AF65-F5344CB8AC3E}">
        <p14:creationId xmlns:p14="http://schemas.microsoft.com/office/powerpoint/2010/main" val="2022391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BC30F8-1890-4494-869A-DCD11E9F5FF4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80704" y="4004598"/>
            <a:ext cx="10830591" cy="1728374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rgbClr val="E6E6E6"/>
                </a:solidFill>
                <a:latin typeface="Arial Rounded MT Bold" panose="020F0704030504030204" pitchFamily="34" charset="0"/>
              </a:rPr>
              <a:t>With safety concerns regarding COVID-19, we converted our Day of Caring to </a:t>
            </a:r>
            <a:br>
              <a:rPr lang="en-US" sz="2000" dirty="0">
                <a:solidFill>
                  <a:srgbClr val="E6E6E6"/>
                </a:solidFill>
                <a:latin typeface="Arial Rounded MT Bold" panose="020F0704030504030204" pitchFamily="34" charset="0"/>
              </a:rPr>
            </a:br>
            <a:r>
              <a:rPr lang="en-US" sz="2000" dirty="0">
                <a:solidFill>
                  <a:srgbClr val="E6E6E6"/>
                </a:solidFill>
                <a:latin typeface="Arial Rounded MT Bold" panose="020F0704030504030204" pitchFamily="34" charset="0"/>
              </a:rPr>
              <a:t>a virtual format. Our Corporate Partners and Community Members assisted nine </a:t>
            </a:r>
            <a:br>
              <a:rPr lang="en-US" sz="2000" dirty="0">
                <a:solidFill>
                  <a:srgbClr val="E6E6E6"/>
                </a:solidFill>
                <a:latin typeface="Arial Rounded MT Bold" panose="020F0704030504030204" pitchFamily="34" charset="0"/>
              </a:rPr>
            </a:br>
            <a:r>
              <a:rPr lang="en-US" sz="2000" dirty="0">
                <a:solidFill>
                  <a:srgbClr val="E6E6E6"/>
                </a:solidFill>
                <a:latin typeface="Arial Rounded MT Bold" panose="020F0704030504030204" pitchFamily="34" charset="0"/>
              </a:rPr>
              <a:t>Partner Agencies with projects to support their clients.</a:t>
            </a:r>
            <a:endParaRPr lang="en-US" sz="2000" b="1" dirty="0">
              <a:solidFill>
                <a:srgbClr val="E6E6E6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E91C663-2D66-4255-91B4-906F720EB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1BC7-E183-40DB-AC97-C19EA4EB8894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12" name="Picture 11" descr="A picture containing logo&#10;&#10;Description automatically generated">
            <a:extLst>
              <a:ext uri="{FF2B5EF4-FFF2-40B4-BE49-F238E27FC236}">
                <a16:creationId xmlns:a16="http://schemas.microsoft.com/office/drawing/2014/main" id="{4F2A0C6D-12E8-44D8-AC18-2EC9FBCABB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043" y="1125028"/>
            <a:ext cx="1549400" cy="1168400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EBFB10C0-D598-4A38-953A-432C050BEB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074" t="17057" r="12464" b="20576"/>
          <a:stretch/>
        </p:blipFill>
        <p:spPr>
          <a:xfrm>
            <a:off x="5544537" y="581122"/>
            <a:ext cx="3901020" cy="298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2044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67BF34-01B8-46A4-9356-7EBE1DDC2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1BC7-E183-40DB-AC97-C19EA4EB8894}" type="slidenum">
              <a:rPr lang="en-US" noProof="0" smtClean="0"/>
              <a:t>13</a:t>
            </a:fld>
            <a:endParaRPr lang="en-US" noProof="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6E65E15-4D38-4BE4-A548-8CA67B365330}"/>
              </a:ext>
            </a:extLst>
          </p:cNvPr>
          <p:cNvSpPr>
            <a:spLocks noGrp="1"/>
          </p:cNvSpPr>
          <p:nvPr>
            <p:ph type="body" idx="16"/>
          </p:nvPr>
        </p:nvSpPr>
        <p:spPr/>
        <p:txBody>
          <a:bodyPr/>
          <a:lstStyle/>
          <a:p>
            <a:pPr algn="ctr"/>
            <a:r>
              <a:rPr lang="en-US" dirty="0"/>
              <a:t>Anayat House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4AA88BE-BB85-4DF3-B560-88F7E01B1A0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5BE34CB-93A1-4DE4-A11E-5853216A0B8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3289DF9-7126-4579-9A6A-BA6DA0D2412E}"/>
              </a:ext>
            </a:extLst>
          </p:cNvPr>
          <p:cNvSpPr>
            <a:spLocks noGrp="1"/>
          </p:cNvSpPr>
          <p:nvPr>
            <p:ph type="body" idx="29"/>
          </p:nvPr>
        </p:nvSpPr>
        <p:spPr/>
        <p:txBody>
          <a:bodyPr/>
          <a:lstStyle/>
          <a:p>
            <a:r>
              <a:rPr lang="en-US" dirty="0"/>
              <a:t>Crisis Center of SETX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8D06374-EFA7-4200-ABE3-11B9206B5CEE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57A4169-43F5-478E-80F5-BD25392A6C91}"/>
              </a:ext>
            </a:extLst>
          </p:cNvPr>
          <p:cNvSpPr>
            <a:spLocks noGrp="1"/>
          </p:cNvSpPr>
          <p:nvPr>
            <p:ph type="body" idx="32"/>
          </p:nvPr>
        </p:nvSpPr>
        <p:spPr>
          <a:xfrm>
            <a:off x="8104641" y="3910975"/>
            <a:ext cx="3488945" cy="328343"/>
          </a:xfrm>
        </p:spPr>
        <p:txBody>
          <a:bodyPr>
            <a:noAutofit/>
          </a:bodyPr>
          <a:lstStyle/>
          <a:p>
            <a:r>
              <a:rPr lang="en-US" dirty="0"/>
              <a:t>Jackson Community Center</a:t>
            </a:r>
          </a:p>
        </p:txBody>
      </p:sp>
      <p:pic>
        <p:nvPicPr>
          <p:cNvPr id="18" name="Picture 17" descr="A picture containing logo&#10;&#10;Description automatically generated">
            <a:extLst>
              <a:ext uri="{FF2B5EF4-FFF2-40B4-BE49-F238E27FC236}">
                <a16:creationId xmlns:a16="http://schemas.microsoft.com/office/drawing/2014/main" id="{B9AED460-6ACE-4AC0-B77B-1E13C51839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4906" y="724063"/>
            <a:ext cx="1549400" cy="1168400"/>
          </a:xfrm>
          <a:prstGeom prst="rect">
            <a:avLst/>
          </a:prstGeom>
        </p:spPr>
      </p:pic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EEA7308B-D2D7-4760-AC6B-3E6BD4CDE3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074" t="17057" r="12464" b="20576"/>
          <a:stretch/>
        </p:blipFill>
        <p:spPr>
          <a:xfrm>
            <a:off x="2246710" y="454834"/>
            <a:ext cx="2740759" cy="2096529"/>
          </a:xfrm>
          <a:prstGeom prst="rect">
            <a:avLst/>
          </a:prstGeom>
        </p:spPr>
      </p:pic>
      <p:pic>
        <p:nvPicPr>
          <p:cNvPr id="7" name="Picture 6" descr="A group of people with their luggage&#10;&#10;Description automatically generated with low confidence">
            <a:extLst>
              <a:ext uri="{FF2B5EF4-FFF2-40B4-BE49-F238E27FC236}">
                <a16:creationId xmlns:a16="http://schemas.microsoft.com/office/drawing/2014/main" id="{4894B4E8-1640-4D6C-84BB-B61E230963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81" t="11744" r="5839" b="4099"/>
          <a:stretch/>
        </p:blipFill>
        <p:spPr>
          <a:xfrm>
            <a:off x="1226927" y="4368684"/>
            <a:ext cx="2944368" cy="2047261"/>
          </a:xfrm>
          <a:prstGeom prst="rect">
            <a:avLst/>
          </a:prstGeom>
        </p:spPr>
      </p:pic>
      <p:pic>
        <p:nvPicPr>
          <p:cNvPr id="11" name="Picture 10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DFBA5C9F-396C-4331-AB08-EEDCE0C02A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4855" y="4368684"/>
            <a:ext cx="2740759" cy="2055570"/>
          </a:xfrm>
          <a:prstGeom prst="rect">
            <a:avLst/>
          </a:prstGeom>
        </p:spPr>
      </p:pic>
      <p:pic>
        <p:nvPicPr>
          <p:cNvPr id="19" name="Picture 18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267604BA-8563-4803-8AFB-7A5E716FE64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838" t="21040" r="13915" b="6325"/>
          <a:stretch/>
        </p:blipFill>
        <p:spPr>
          <a:xfrm>
            <a:off x="8301217" y="4412019"/>
            <a:ext cx="2763861" cy="2055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5602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67BF34-01B8-46A4-9356-7EBE1DDC2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1BC7-E183-40DB-AC97-C19EA4EB8894}" type="slidenum">
              <a:rPr lang="en-US" noProof="0" smtClean="0"/>
              <a:t>14</a:t>
            </a:fld>
            <a:endParaRPr lang="en-US" noProof="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6E65E15-4D38-4BE4-A548-8CA67B365330}"/>
              </a:ext>
            </a:extLst>
          </p:cNvPr>
          <p:cNvSpPr>
            <a:spLocks noGrp="1"/>
          </p:cNvSpPr>
          <p:nvPr>
            <p:ph type="body" idx="16"/>
          </p:nvPr>
        </p:nvSpPr>
        <p:spPr/>
        <p:txBody>
          <a:bodyPr/>
          <a:lstStyle/>
          <a:p>
            <a:pPr algn="ctr"/>
            <a:r>
              <a:rPr lang="en-US" dirty="0"/>
              <a:t>Salvation Army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4AA88BE-BB85-4DF3-B560-88F7E01B1A0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5BE34CB-93A1-4DE4-A11E-5853216A0B8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3289DF9-7126-4579-9A6A-BA6DA0D2412E}"/>
              </a:ext>
            </a:extLst>
          </p:cNvPr>
          <p:cNvSpPr>
            <a:spLocks noGrp="1"/>
          </p:cNvSpPr>
          <p:nvPr>
            <p:ph type="body" idx="29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Salvation Army Boys &amp; Girls Club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8D06374-EFA7-4200-ABE3-11B9206B5CEE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57A4169-43F5-478E-80F5-BD25392A6C91}"/>
              </a:ext>
            </a:extLst>
          </p:cNvPr>
          <p:cNvSpPr>
            <a:spLocks noGrp="1"/>
          </p:cNvSpPr>
          <p:nvPr>
            <p:ph type="body" idx="32"/>
          </p:nvPr>
        </p:nvSpPr>
        <p:spPr>
          <a:xfrm>
            <a:off x="8415033" y="3902586"/>
            <a:ext cx="2389987" cy="328343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Shorkey Center</a:t>
            </a:r>
          </a:p>
        </p:txBody>
      </p:sp>
      <p:pic>
        <p:nvPicPr>
          <p:cNvPr id="18" name="Picture 17" descr="A picture containing logo&#10;&#10;Description automatically generated">
            <a:extLst>
              <a:ext uri="{FF2B5EF4-FFF2-40B4-BE49-F238E27FC236}">
                <a16:creationId xmlns:a16="http://schemas.microsoft.com/office/drawing/2014/main" id="{B9AED460-6ACE-4AC0-B77B-1E13C51839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4906" y="724063"/>
            <a:ext cx="1549400" cy="1168400"/>
          </a:xfrm>
          <a:prstGeom prst="rect">
            <a:avLst/>
          </a:prstGeom>
        </p:spPr>
      </p:pic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EEA7308B-D2D7-4760-AC6B-3E6BD4CDE3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074" t="17057" r="12464" b="20576"/>
          <a:stretch/>
        </p:blipFill>
        <p:spPr>
          <a:xfrm>
            <a:off x="2246710" y="454834"/>
            <a:ext cx="2740759" cy="2096529"/>
          </a:xfrm>
          <a:prstGeom prst="rect">
            <a:avLst/>
          </a:prstGeom>
        </p:spPr>
      </p:pic>
      <p:pic>
        <p:nvPicPr>
          <p:cNvPr id="3" name="Picture 2" descr="A picture containing outdoor, building, person, ground&#10;&#10;Description automatically generated">
            <a:extLst>
              <a:ext uri="{FF2B5EF4-FFF2-40B4-BE49-F238E27FC236}">
                <a16:creationId xmlns:a16="http://schemas.microsoft.com/office/drawing/2014/main" id="{F89E9AD5-5475-42C2-BFC2-29F5F13CF2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18" t="29602" r="7904" b="17064"/>
          <a:stretch/>
        </p:blipFill>
        <p:spPr>
          <a:xfrm>
            <a:off x="1050779" y="4306637"/>
            <a:ext cx="3053592" cy="1396269"/>
          </a:xfrm>
          <a:prstGeom prst="rect">
            <a:avLst/>
          </a:prstGeom>
        </p:spPr>
      </p:pic>
      <p:pic>
        <p:nvPicPr>
          <p:cNvPr id="6" name="Picture 5" descr="A group of people standing outside a building&#10;&#10;Description automatically generated with medium confidence">
            <a:extLst>
              <a:ext uri="{FF2B5EF4-FFF2-40B4-BE49-F238E27FC236}">
                <a16:creationId xmlns:a16="http://schemas.microsoft.com/office/drawing/2014/main" id="{372284F9-D235-4E66-86AB-ADF051AD686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049" t="21896" r="13822" b="17798"/>
          <a:stretch/>
        </p:blipFill>
        <p:spPr>
          <a:xfrm>
            <a:off x="4808438" y="4306637"/>
            <a:ext cx="2713629" cy="1655717"/>
          </a:xfrm>
          <a:prstGeom prst="rect">
            <a:avLst/>
          </a:prstGeom>
        </p:spPr>
      </p:pic>
      <p:pic>
        <p:nvPicPr>
          <p:cNvPr id="23" name="Picture 22" descr="A picture containing floor, toy, several&#10;&#10;Description automatically generated">
            <a:extLst>
              <a:ext uri="{FF2B5EF4-FFF2-40B4-BE49-F238E27FC236}">
                <a16:creationId xmlns:a16="http://schemas.microsoft.com/office/drawing/2014/main" id="{C068268D-B11A-49A8-B5FC-C7BB56C625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6134" y="4270128"/>
            <a:ext cx="2485079" cy="186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4818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67BF34-01B8-46A4-9356-7EBE1DDC2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1BC7-E183-40DB-AC97-C19EA4EB8894}" type="slidenum">
              <a:rPr lang="en-US" noProof="0" smtClean="0"/>
              <a:t>15</a:t>
            </a:fld>
            <a:endParaRPr lang="en-US" noProof="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6E65E15-4D38-4BE4-A548-8CA67B365330}"/>
              </a:ext>
            </a:extLst>
          </p:cNvPr>
          <p:cNvSpPr>
            <a:spLocks noGrp="1"/>
          </p:cNvSpPr>
          <p:nvPr>
            <p:ph type="body" idx="16"/>
          </p:nvPr>
        </p:nvSpPr>
        <p:spPr/>
        <p:txBody>
          <a:bodyPr/>
          <a:lstStyle/>
          <a:p>
            <a:pPr algn="ctr"/>
            <a:r>
              <a:rPr lang="en-US" dirty="0"/>
              <a:t>Southeast Texas Hospice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4AA88BE-BB85-4DF3-B560-88F7E01B1A0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5BE34CB-93A1-4DE4-A11E-5853216A0B8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3289DF9-7126-4579-9A6A-BA6DA0D2412E}"/>
              </a:ext>
            </a:extLst>
          </p:cNvPr>
          <p:cNvSpPr>
            <a:spLocks noGrp="1"/>
          </p:cNvSpPr>
          <p:nvPr>
            <p:ph type="body" idx="29"/>
          </p:nvPr>
        </p:nvSpPr>
        <p:spPr>
          <a:xfrm>
            <a:off x="4871314" y="3858610"/>
            <a:ext cx="2740759" cy="328343"/>
          </a:xfrm>
        </p:spPr>
        <p:txBody>
          <a:bodyPr/>
          <a:lstStyle/>
          <a:p>
            <a:pPr algn="ctr"/>
            <a:r>
              <a:rPr lang="en-US" dirty="0"/>
              <a:t>Stable-Spirit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8D06374-EFA7-4200-ABE3-11B9206B5CEE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57A4169-43F5-478E-80F5-BD25392A6C91}"/>
              </a:ext>
            </a:extLst>
          </p:cNvPr>
          <p:cNvSpPr>
            <a:spLocks noGrp="1"/>
          </p:cNvSpPr>
          <p:nvPr>
            <p:ph type="body" idx="32"/>
          </p:nvPr>
        </p:nvSpPr>
        <p:spPr>
          <a:xfrm>
            <a:off x="8308250" y="3910975"/>
            <a:ext cx="2740760" cy="328343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YMCA of SETX</a:t>
            </a:r>
          </a:p>
        </p:txBody>
      </p:sp>
      <p:pic>
        <p:nvPicPr>
          <p:cNvPr id="18" name="Picture 17" descr="A picture containing logo&#10;&#10;Description automatically generated">
            <a:extLst>
              <a:ext uri="{FF2B5EF4-FFF2-40B4-BE49-F238E27FC236}">
                <a16:creationId xmlns:a16="http://schemas.microsoft.com/office/drawing/2014/main" id="{B9AED460-6ACE-4AC0-B77B-1E13C51839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4906" y="724063"/>
            <a:ext cx="1549400" cy="1168400"/>
          </a:xfrm>
          <a:prstGeom prst="rect">
            <a:avLst/>
          </a:prstGeom>
        </p:spPr>
      </p:pic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EEA7308B-D2D7-4760-AC6B-3E6BD4CDE3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074" t="17057" r="12464" b="20576"/>
          <a:stretch/>
        </p:blipFill>
        <p:spPr>
          <a:xfrm>
            <a:off x="2246710" y="454834"/>
            <a:ext cx="2740759" cy="2096529"/>
          </a:xfrm>
          <a:prstGeom prst="rect">
            <a:avLst/>
          </a:prstGeom>
        </p:spPr>
      </p:pic>
      <p:pic>
        <p:nvPicPr>
          <p:cNvPr id="3" name="Picture 2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2F3E5A34-9DCC-4C35-94D3-7B52F2EF12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9143" y="4334545"/>
            <a:ext cx="2740760" cy="2096529"/>
          </a:xfrm>
          <a:prstGeom prst="rect">
            <a:avLst/>
          </a:prstGeom>
        </p:spPr>
      </p:pic>
      <p:pic>
        <p:nvPicPr>
          <p:cNvPr id="6" name="Picture 5" descr="A group of people holding a basket&#10;&#10;Description automatically generated with low confidence">
            <a:extLst>
              <a:ext uri="{FF2B5EF4-FFF2-40B4-BE49-F238E27FC236}">
                <a16:creationId xmlns:a16="http://schemas.microsoft.com/office/drawing/2014/main" id="{D8E00293-575C-4EDC-9D08-3A5ECEB3942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863"/>
          <a:stretch/>
        </p:blipFill>
        <p:spPr>
          <a:xfrm>
            <a:off x="4769540" y="4334545"/>
            <a:ext cx="3001358" cy="2096529"/>
          </a:xfrm>
          <a:prstGeom prst="rect">
            <a:avLst/>
          </a:prstGeom>
        </p:spPr>
      </p:pic>
      <p:pic>
        <p:nvPicPr>
          <p:cNvPr id="14" name="Picture 13" descr="A picture containing grass, outdoor, person, people&#10;&#10;Description automatically generated">
            <a:extLst>
              <a:ext uri="{FF2B5EF4-FFF2-40B4-BE49-F238E27FC236}">
                <a16:creationId xmlns:a16="http://schemas.microsoft.com/office/drawing/2014/main" id="{755BD9CC-BE85-4249-A57B-78387F7892A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838" t="20917" r="9327" b="14266"/>
          <a:stretch/>
        </p:blipFill>
        <p:spPr>
          <a:xfrm>
            <a:off x="1190076" y="4406020"/>
            <a:ext cx="2981219" cy="1997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4140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E91C663-2D66-4255-91B4-906F720EB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1BC7-E183-40DB-AC97-C19EA4EB8894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12" name="Picture 11" descr="A picture containing logo&#10;&#10;Description automatically generated">
            <a:extLst>
              <a:ext uri="{FF2B5EF4-FFF2-40B4-BE49-F238E27FC236}">
                <a16:creationId xmlns:a16="http://schemas.microsoft.com/office/drawing/2014/main" id="{4F2A0C6D-12E8-44D8-AC18-2EC9FBCABB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889" y="3702857"/>
            <a:ext cx="1549400" cy="1168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9D4EC10-9188-4500-BC54-4B4A7F7DFE2A}"/>
              </a:ext>
            </a:extLst>
          </p:cNvPr>
          <p:cNvSpPr txBox="1"/>
          <p:nvPr/>
        </p:nvSpPr>
        <p:spPr>
          <a:xfrm>
            <a:off x="235829" y="1169135"/>
            <a:ext cx="32855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Partner Agencies 2021</a:t>
            </a: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77BCE100-586B-4506-A037-94B6493553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1247" y="282103"/>
            <a:ext cx="6001966" cy="6001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038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E91C663-2D66-4255-91B4-906F720EB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1BC7-E183-40DB-AC97-C19EA4EB8894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12" name="Picture 11" descr="A picture containing logo&#10;&#10;Description automatically generated">
            <a:extLst>
              <a:ext uri="{FF2B5EF4-FFF2-40B4-BE49-F238E27FC236}">
                <a16:creationId xmlns:a16="http://schemas.microsoft.com/office/drawing/2014/main" id="{4F2A0C6D-12E8-44D8-AC18-2EC9FBCABB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889" y="3702857"/>
            <a:ext cx="1549400" cy="1168400"/>
          </a:xfrm>
          <a:prstGeom prst="rect">
            <a:avLst/>
          </a:prstGeom>
        </p:spPr>
      </p:pic>
      <p:pic>
        <p:nvPicPr>
          <p:cNvPr id="9" name="Picture 8" descr="A screen shot of a television&#10;&#10;Description automatically generated">
            <a:extLst>
              <a:ext uri="{FF2B5EF4-FFF2-40B4-BE49-F238E27FC236}">
                <a16:creationId xmlns:a16="http://schemas.microsoft.com/office/drawing/2014/main" id="{31B5F3EE-B686-47E6-B5CF-FA01A433EF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877" y="350196"/>
            <a:ext cx="7966907" cy="539885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9D4EC10-9188-4500-BC54-4B4A7F7DFE2A}"/>
              </a:ext>
            </a:extLst>
          </p:cNvPr>
          <p:cNvSpPr txBox="1"/>
          <p:nvPr/>
        </p:nvSpPr>
        <p:spPr>
          <a:xfrm>
            <a:off x="235829" y="1169135"/>
            <a:ext cx="32855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Agency Collaboration</a:t>
            </a:r>
          </a:p>
        </p:txBody>
      </p:sp>
    </p:spTree>
    <p:extLst>
      <p:ext uri="{BB962C8B-B14F-4D97-AF65-F5344CB8AC3E}">
        <p14:creationId xmlns:p14="http://schemas.microsoft.com/office/powerpoint/2010/main" val="342262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11F97-1677-43C0-8ED0-4CB92A533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215" y="1947035"/>
            <a:ext cx="4187903" cy="1177174"/>
          </a:xfrm>
        </p:spPr>
        <p:txBody>
          <a:bodyPr/>
          <a:lstStyle/>
          <a:p>
            <a:r>
              <a:rPr lang="en-US" dirty="0"/>
              <a:t>2020 </a:t>
            </a:r>
            <a:br>
              <a:rPr lang="en-US" dirty="0"/>
            </a:br>
            <a:r>
              <a:rPr lang="en-US" dirty="0"/>
              <a:t>Board of Directors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F693C1-BDA6-43BD-BFD6-4BAE7901B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1BC7-E183-40DB-AC97-C19EA4EB8894}" type="slidenum">
              <a:rPr lang="en-US" smtClean="0"/>
              <a:t>18</a:t>
            </a:fld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530593-2114-4FE5-9BAB-80DAF16256A8}"/>
              </a:ext>
            </a:extLst>
          </p:cNvPr>
          <p:cNvSpPr txBox="1"/>
          <p:nvPr/>
        </p:nvSpPr>
        <p:spPr>
          <a:xfrm>
            <a:off x="4916509" y="151179"/>
            <a:ext cx="5712901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1" i="0" dirty="0">
                <a:solidFill>
                  <a:srgbClr val="E6E6E6"/>
                </a:solidFill>
                <a:effectLst/>
                <a:latin typeface="Arial Rounded MT Bold" panose="020F0704030504030204" pitchFamily="34" charset="0"/>
              </a:rPr>
              <a:t>Brian Beach, Retired</a:t>
            </a:r>
          </a:p>
          <a:p>
            <a:pPr marL="228600" indent="-2286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1" i="0" dirty="0">
                <a:solidFill>
                  <a:srgbClr val="E6E6E6"/>
                </a:solidFill>
                <a:effectLst/>
                <a:latin typeface="Arial Rounded MT Bold" panose="020F0704030504030204" pitchFamily="34" charset="0"/>
              </a:rPr>
              <a:t>Michael Bearden, LyondellBasell</a:t>
            </a:r>
          </a:p>
          <a:p>
            <a:pPr marL="228600" indent="-2286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1" i="0" dirty="0">
                <a:solidFill>
                  <a:srgbClr val="E6E6E6"/>
                </a:solidFill>
                <a:effectLst/>
                <a:latin typeface="Arial Rounded MT Bold" panose="020F0704030504030204" pitchFamily="34" charset="0"/>
              </a:rPr>
              <a:t>Stacey Brister, Little </a:t>
            </a:r>
            <a:r>
              <a:rPr lang="en-US" sz="1200" b="1" dirty="0">
                <a:solidFill>
                  <a:srgbClr val="E6E6E6"/>
                </a:solidFill>
                <a:latin typeface="Arial Rounded MT Bold" panose="020F0704030504030204" pitchFamily="34" charset="0"/>
              </a:rPr>
              <a:t>Cypress-Mauriceville C</a:t>
            </a:r>
            <a:r>
              <a:rPr lang="en-US" sz="1200" b="1" i="0" dirty="0">
                <a:solidFill>
                  <a:srgbClr val="E6E6E6"/>
                </a:solidFill>
                <a:effectLst/>
                <a:latin typeface="Arial Rounded MT Bold" panose="020F0704030504030204" pitchFamily="34" charset="0"/>
              </a:rPr>
              <a:t>ISD</a:t>
            </a:r>
          </a:p>
          <a:p>
            <a:pPr marL="228600" indent="-2286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1" i="0" dirty="0">
                <a:solidFill>
                  <a:srgbClr val="E6E6E6"/>
                </a:solidFill>
                <a:effectLst/>
                <a:latin typeface="Arial Rounded MT Bold" panose="020F0704030504030204" pitchFamily="34" charset="0"/>
              </a:rPr>
              <a:t>Jennifer Burtsfield, River Trust Capital Management</a:t>
            </a:r>
          </a:p>
          <a:p>
            <a:pPr marL="228600" indent="-2286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1" i="0" dirty="0">
                <a:solidFill>
                  <a:srgbClr val="E6E6E6"/>
                </a:solidFill>
                <a:effectLst/>
                <a:latin typeface="Arial Rounded MT Bold" panose="020F0704030504030204" pitchFamily="34" charset="0"/>
              </a:rPr>
              <a:t>Jana Clark, </a:t>
            </a:r>
            <a:r>
              <a:rPr lang="en-US" sz="1200" b="1" i="0" dirty="0" err="1">
                <a:solidFill>
                  <a:srgbClr val="E6E6E6"/>
                </a:solidFill>
                <a:effectLst/>
                <a:latin typeface="Arial Rounded MT Bold" panose="020F0704030504030204" pitchFamily="34" charset="0"/>
              </a:rPr>
              <a:t>Akrotex</a:t>
            </a:r>
            <a:endParaRPr lang="en-US" sz="1200" b="1" i="0" dirty="0">
              <a:solidFill>
                <a:srgbClr val="E6E6E6"/>
              </a:solidFill>
              <a:effectLst/>
              <a:latin typeface="Arial Rounded MT Bold" panose="020F0704030504030204" pitchFamily="34" charset="0"/>
            </a:endParaRPr>
          </a:p>
          <a:p>
            <a:pPr marL="228600" indent="-2286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1" i="0" dirty="0">
                <a:solidFill>
                  <a:srgbClr val="E6E6E6"/>
                </a:solidFill>
                <a:effectLst/>
                <a:latin typeface="Arial Rounded MT Bold" panose="020F0704030504030204" pitchFamily="34" charset="0"/>
              </a:rPr>
              <a:t>Patty Collins, Lamar State College Orange</a:t>
            </a:r>
          </a:p>
          <a:p>
            <a:pPr marL="228600" indent="-2286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1" i="0" dirty="0">
                <a:solidFill>
                  <a:srgbClr val="E6E6E6"/>
                </a:solidFill>
                <a:effectLst/>
                <a:latin typeface="Arial Rounded MT Bold" panose="020F0704030504030204" pitchFamily="34" charset="0"/>
              </a:rPr>
              <a:t>Mike Culbertson, International Paper</a:t>
            </a:r>
          </a:p>
          <a:p>
            <a:pPr marL="228600" indent="-2286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1" i="0" dirty="0">
                <a:solidFill>
                  <a:srgbClr val="E6E6E6"/>
                </a:solidFill>
                <a:effectLst/>
                <a:latin typeface="Arial Rounded MT Bold" panose="020F0704030504030204" pitchFamily="34" charset="0"/>
              </a:rPr>
              <a:t>Charley Elkins, First State Bank</a:t>
            </a:r>
          </a:p>
          <a:p>
            <a:pPr marL="228600" indent="-2286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1" i="0" dirty="0">
                <a:solidFill>
                  <a:srgbClr val="E6E6E6"/>
                </a:solidFill>
                <a:effectLst/>
                <a:latin typeface="Arial Rounded MT Bold" panose="020F0704030504030204" pitchFamily="34" charset="0"/>
              </a:rPr>
              <a:t>Kathy Flanigan, First Financial Bank</a:t>
            </a:r>
          </a:p>
          <a:p>
            <a:pPr marL="228600" indent="-2286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1" i="0" dirty="0">
                <a:solidFill>
                  <a:srgbClr val="E6E6E6"/>
                </a:solidFill>
                <a:effectLst/>
                <a:latin typeface="Arial Rounded MT Bold" panose="020F0704030504030204" pitchFamily="34" charset="0"/>
              </a:rPr>
              <a:t>Brenda Foreman, Bridge City Bank</a:t>
            </a:r>
          </a:p>
          <a:p>
            <a:pPr marL="228600" indent="-2286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1" i="0" dirty="0">
                <a:solidFill>
                  <a:srgbClr val="E6E6E6"/>
                </a:solidFill>
                <a:effectLst/>
                <a:latin typeface="Arial Rounded MT Bold" panose="020F0704030504030204" pitchFamily="34" charset="0"/>
              </a:rPr>
              <a:t>Rickie Harris, West Orange Cove CISD</a:t>
            </a:r>
          </a:p>
          <a:p>
            <a:pPr marL="228600" indent="-2286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1" i="0" dirty="0">
                <a:solidFill>
                  <a:srgbClr val="E6E6E6"/>
                </a:solidFill>
                <a:effectLst/>
                <a:latin typeface="Arial Rounded MT Bold" panose="020F0704030504030204" pitchFamily="34" charset="0"/>
              </a:rPr>
              <a:t>Dustin Hedges, Dow</a:t>
            </a:r>
          </a:p>
          <a:p>
            <a:pPr marL="228600" indent="-2286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1" i="0" dirty="0">
                <a:solidFill>
                  <a:srgbClr val="E6E6E6"/>
                </a:solidFill>
                <a:effectLst/>
                <a:latin typeface="Arial Rounded MT Bold" panose="020F0704030504030204" pitchFamily="34" charset="0"/>
              </a:rPr>
              <a:t>Sherry Hommel, RE/MAX</a:t>
            </a:r>
          </a:p>
          <a:p>
            <a:pPr marL="228600" indent="-2286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1" i="0" dirty="0">
                <a:solidFill>
                  <a:srgbClr val="E6E6E6"/>
                </a:solidFill>
                <a:effectLst/>
                <a:latin typeface="Arial Rounded MT Bold" panose="020F0704030504030204" pitchFamily="34" charset="0"/>
              </a:rPr>
              <a:t>Joe Love, First Financial Bank</a:t>
            </a:r>
          </a:p>
          <a:p>
            <a:pPr marL="228600" indent="-2286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1" i="0" dirty="0">
                <a:solidFill>
                  <a:srgbClr val="E6E6E6"/>
                </a:solidFill>
                <a:effectLst/>
                <a:latin typeface="Arial Rounded MT Bold" panose="020F0704030504030204" pitchFamily="34" charset="0"/>
              </a:rPr>
              <a:t>Keith Love, International Paper</a:t>
            </a:r>
          </a:p>
          <a:p>
            <a:pPr marL="228600" indent="-2286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1" i="0" dirty="0">
                <a:solidFill>
                  <a:srgbClr val="E6E6E6"/>
                </a:solidFill>
                <a:effectLst/>
                <a:latin typeface="Arial Rounded MT Bold" panose="020F0704030504030204" pitchFamily="34" charset="0"/>
              </a:rPr>
              <a:t>Jim Malain, Entergy</a:t>
            </a:r>
          </a:p>
          <a:p>
            <a:pPr marL="228600" indent="-2286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1" i="0" dirty="0">
                <a:solidFill>
                  <a:srgbClr val="E6E6E6"/>
                </a:solidFill>
                <a:effectLst/>
                <a:latin typeface="Arial Rounded MT Bold" panose="020F0704030504030204" pitchFamily="34" charset="0"/>
              </a:rPr>
              <a:t>Christi Moerbe, Retired</a:t>
            </a:r>
          </a:p>
          <a:p>
            <a:pPr marL="228600" indent="-2286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1" i="0" dirty="0">
                <a:solidFill>
                  <a:srgbClr val="E6E6E6"/>
                </a:solidFill>
                <a:effectLst/>
                <a:latin typeface="Arial Rounded MT Bold" panose="020F0704030504030204" pitchFamily="34" charset="0"/>
              </a:rPr>
              <a:t>Amy Peevey, Johnson's Mini-Storage</a:t>
            </a:r>
          </a:p>
          <a:p>
            <a:pPr marL="228600" indent="-2286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1" i="0" dirty="0">
                <a:solidFill>
                  <a:srgbClr val="E6E6E6"/>
                </a:solidFill>
                <a:effectLst/>
                <a:latin typeface="Arial Rounded MT Bold" panose="020F0704030504030204" pitchFamily="34" charset="0"/>
              </a:rPr>
              <a:t>Kristen Placette, Sabine FCU</a:t>
            </a:r>
          </a:p>
          <a:p>
            <a:pPr marL="228600" indent="-2286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1" i="0" dirty="0">
                <a:solidFill>
                  <a:srgbClr val="E6E6E6"/>
                </a:solidFill>
                <a:effectLst/>
                <a:latin typeface="Arial Rounded MT Bold" panose="020F0704030504030204" pitchFamily="34" charset="0"/>
              </a:rPr>
              <a:t>Manuel Ramon, Texas Department of Transportation/Travel Center</a:t>
            </a:r>
          </a:p>
          <a:p>
            <a:pPr marL="228600" indent="-2286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1" i="0" dirty="0">
                <a:solidFill>
                  <a:srgbClr val="E6E6E6"/>
                </a:solidFill>
                <a:effectLst/>
                <a:latin typeface="Arial Rounded MT Bold" panose="020F0704030504030204" pitchFamily="34" charset="0"/>
              </a:rPr>
              <a:t>Dr. George Russell, INVISTA</a:t>
            </a:r>
          </a:p>
          <a:p>
            <a:pPr marL="228600" indent="-2286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1" i="0" dirty="0">
                <a:solidFill>
                  <a:srgbClr val="E6E6E6"/>
                </a:solidFill>
                <a:effectLst/>
                <a:latin typeface="Arial Rounded MT Bold" panose="020F0704030504030204" pitchFamily="34" charset="0"/>
              </a:rPr>
              <a:t>Gina Simar, Lamar State College Orange</a:t>
            </a:r>
          </a:p>
          <a:p>
            <a:pPr marL="228600" indent="-2286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1" i="0" dirty="0">
                <a:solidFill>
                  <a:srgbClr val="E6E6E6"/>
                </a:solidFill>
                <a:effectLst/>
                <a:latin typeface="Arial Rounded MT Bold" panose="020F0704030504030204" pitchFamily="34" charset="0"/>
              </a:rPr>
              <a:t>Dayna Smith, Orangefield ISD</a:t>
            </a:r>
          </a:p>
          <a:p>
            <a:pPr marL="228600" indent="-2286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1" i="0" dirty="0">
                <a:solidFill>
                  <a:srgbClr val="E6E6E6"/>
                </a:solidFill>
                <a:effectLst/>
                <a:latin typeface="Arial Rounded MT Bold" panose="020F0704030504030204" pitchFamily="34" charset="0"/>
              </a:rPr>
              <a:t>Erin Talley, Chevron Phillips Chemical Company</a:t>
            </a:r>
          </a:p>
          <a:p>
            <a:pPr marL="228600" indent="-2286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1" i="0" dirty="0">
                <a:solidFill>
                  <a:srgbClr val="E6E6E6"/>
                </a:solidFill>
                <a:effectLst/>
                <a:latin typeface="Arial Rounded MT Bold" panose="020F0704030504030204" pitchFamily="34" charset="0"/>
              </a:rPr>
              <a:t>Dave Young, Retired</a:t>
            </a:r>
          </a:p>
        </p:txBody>
      </p:sp>
      <p:pic>
        <p:nvPicPr>
          <p:cNvPr id="20" name="Picture 19" descr="A picture containing logo&#10;&#10;Description automatically generated">
            <a:extLst>
              <a:ext uri="{FF2B5EF4-FFF2-40B4-BE49-F238E27FC236}">
                <a16:creationId xmlns:a16="http://schemas.microsoft.com/office/drawing/2014/main" id="{81D026C1-CD50-49FF-80D1-DCFD463D3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561" y="4077981"/>
            <a:ext cx="1549400" cy="116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5999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93042-5AE0-45BE-ADF7-928C67A00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</a:t>
            </a:r>
            <a:br>
              <a:rPr lang="en-US" dirty="0"/>
            </a:br>
            <a:r>
              <a:rPr lang="en-US" dirty="0"/>
              <a:t>TEAM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8F98AF3-5CC0-4C1C-95C8-7080E8F227A0}"/>
              </a:ext>
            </a:extLst>
          </p:cNvPr>
          <p:cNvSpPr>
            <a:spLocks noGrp="1"/>
          </p:cNvSpPr>
          <p:nvPr>
            <p:ph type="body" idx="32"/>
          </p:nvPr>
        </p:nvSpPr>
        <p:spPr>
          <a:xfrm>
            <a:off x="3924962" y="3428999"/>
            <a:ext cx="2487226" cy="615618"/>
          </a:xfrm>
        </p:spPr>
        <p:txBody>
          <a:bodyPr/>
          <a:lstStyle/>
          <a:p>
            <a:r>
              <a:rPr lang="en-US" dirty="0"/>
              <a:t>Maureen McAllister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25DB19C-E7A8-45AA-8650-827149D84F25}"/>
              </a:ext>
            </a:extLst>
          </p:cNvPr>
          <p:cNvSpPr>
            <a:spLocks noGrp="1"/>
          </p:cNvSpPr>
          <p:nvPr>
            <p:ph type="body" idx="29"/>
          </p:nvPr>
        </p:nvSpPr>
        <p:spPr/>
        <p:txBody>
          <a:bodyPr/>
          <a:lstStyle/>
          <a:p>
            <a:r>
              <a:rPr lang="en-US" dirty="0"/>
              <a:t>President &amp; CEO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D997D53-CF01-4DFB-BF60-A1C0E441E3ED}"/>
              </a:ext>
            </a:extLst>
          </p:cNvPr>
          <p:cNvSpPr>
            <a:spLocks noGrp="1"/>
          </p:cNvSpPr>
          <p:nvPr>
            <p:ph type="body" idx="41"/>
          </p:nvPr>
        </p:nvSpPr>
        <p:spPr>
          <a:xfrm>
            <a:off x="6736417" y="3428999"/>
            <a:ext cx="2066400" cy="615618"/>
          </a:xfrm>
        </p:spPr>
        <p:txBody>
          <a:bodyPr/>
          <a:lstStyle/>
          <a:p>
            <a:r>
              <a:rPr lang="en-US" dirty="0"/>
              <a:t>Georgia Taylor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595DD6C0-4657-481E-B5A8-0B444B50E5E8}"/>
              </a:ext>
            </a:extLst>
          </p:cNvPr>
          <p:cNvSpPr>
            <a:spLocks noGrp="1"/>
          </p:cNvSpPr>
          <p:nvPr>
            <p:ph type="body" idx="40"/>
          </p:nvPr>
        </p:nvSpPr>
        <p:spPr>
          <a:xfrm>
            <a:off x="6717678" y="4042831"/>
            <a:ext cx="2066400" cy="282991"/>
          </a:xfrm>
        </p:spPr>
        <p:txBody>
          <a:bodyPr/>
          <a:lstStyle/>
          <a:p>
            <a:r>
              <a:rPr lang="en-US" dirty="0"/>
              <a:t>Secretary/Bookkeeper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CF8C6EE-D14B-4593-90D6-CA24946F3DC4}"/>
              </a:ext>
            </a:extLst>
          </p:cNvPr>
          <p:cNvSpPr>
            <a:spLocks noGrp="1"/>
          </p:cNvSpPr>
          <p:nvPr>
            <p:ph type="body" idx="38"/>
          </p:nvPr>
        </p:nvSpPr>
        <p:spPr>
          <a:xfrm>
            <a:off x="9234247" y="3428999"/>
            <a:ext cx="2066400" cy="615618"/>
          </a:xfrm>
        </p:spPr>
        <p:txBody>
          <a:bodyPr/>
          <a:lstStyle/>
          <a:p>
            <a:r>
              <a:rPr lang="en-US" dirty="0"/>
              <a:t>Laci Gibbens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74B00A8-C634-4ADE-8407-B48B655AD7CB}"/>
              </a:ext>
            </a:extLst>
          </p:cNvPr>
          <p:cNvSpPr>
            <a:spLocks noGrp="1"/>
          </p:cNvSpPr>
          <p:nvPr>
            <p:ph type="body" idx="37"/>
          </p:nvPr>
        </p:nvSpPr>
        <p:spPr>
          <a:xfrm>
            <a:off x="9019845" y="4042831"/>
            <a:ext cx="2730971" cy="282991"/>
          </a:xfrm>
        </p:spPr>
        <p:txBody>
          <a:bodyPr>
            <a:noAutofit/>
          </a:bodyPr>
          <a:lstStyle/>
          <a:p>
            <a:r>
              <a:rPr lang="en-US" dirty="0"/>
              <a:t>Corporate Volunteer Manager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EB9258-160D-4BB3-A188-7E7AF286B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1BC7-E183-40DB-AC97-C19EA4EB8894}" type="slidenum">
              <a:rPr lang="en-US" smtClean="0"/>
              <a:t>19</a:t>
            </a:fld>
            <a:endParaRPr lang="en-US" dirty="0"/>
          </a:p>
        </p:txBody>
      </p:sp>
      <p:pic>
        <p:nvPicPr>
          <p:cNvPr id="22" name="Picture 21" descr="A picture containing logo&#10;&#10;Description automatically generated">
            <a:extLst>
              <a:ext uri="{FF2B5EF4-FFF2-40B4-BE49-F238E27FC236}">
                <a16:creationId xmlns:a16="http://schemas.microsoft.com/office/drawing/2014/main" id="{B0CA200D-81A2-48B5-91D2-01B85B5C8D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976" y="3600126"/>
            <a:ext cx="1549400" cy="1168400"/>
          </a:xfrm>
          <a:prstGeom prst="rect">
            <a:avLst/>
          </a:prstGeom>
        </p:spPr>
      </p:pic>
      <p:pic>
        <p:nvPicPr>
          <p:cNvPr id="29" name="Picture Placeholder 28" descr="A person with long hair&#10;&#10;Description automatically generated with medium confidence">
            <a:extLst>
              <a:ext uri="{FF2B5EF4-FFF2-40B4-BE49-F238E27FC236}">
                <a16:creationId xmlns:a16="http://schemas.microsoft.com/office/drawing/2014/main" id="{5BB781AA-640A-4F52-9D44-6854585344A1}"/>
              </a:ext>
            </a:extLst>
          </p:cNvPr>
          <p:cNvPicPr>
            <a:picLocks noGrp="1" noChangeAspect="1"/>
          </p:cNvPicPr>
          <p:nvPr>
            <p:ph type="pic" sz="quarter" idx="33"/>
          </p:nvPr>
        </p:nvPicPr>
        <p:blipFill>
          <a:blip r:embed="rId3"/>
          <a:srcRect t="6625" b="6625"/>
          <a:stretch>
            <a:fillRect/>
          </a:stretch>
        </p:blipFill>
        <p:spPr/>
      </p:pic>
      <p:pic>
        <p:nvPicPr>
          <p:cNvPr id="33" name="Picture Placeholder 32" descr="A person with blonde hair&#10;&#10;Description automatically generated with low confidence">
            <a:extLst>
              <a:ext uri="{FF2B5EF4-FFF2-40B4-BE49-F238E27FC236}">
                <a16:creationId xmlns:a16="http://schemas.microsoft.com/office/drawing/2014/main" id="{00FF62FA-8765-482F-BDF7-3D78D2366378}"/>
              </a:ext>
            </a:extLst>
          </p:cNvPr>
          <p:cNvPicPr>
            <a:picLocks noGrp="1" noChangeAspect="1"/>
          </p:cNvPicPr>
          <p:nvPr>
            <p:ph type="pic" sz="quarter" idx="35"/>
          </p:nvPr>
        </p:nvPicPr>
        <p:blipFill>
          <a:blip r:embed="rId4"/>
          <a:srcRect t="3814" b="3814"/>
          <a:stretch>
            <a:fillRect/>
          </a:stretch>
        </p:blipFill>
        <p:spPr/>
      </p:pic>
      <p:pic>
        <p:nvPicPr>
          <p:cNvPr id="37" name="Picture Placeholder 36" descr="A picture containing person, posing, close&#10;&#10;Description automatically generated">
            <a:extLst>
              <a:ext uri="{FF2B5EF4-FFF2-40B4-BE49-F238E27FC236}">
                <a16:creationId xmlns:a16="http://schemas.microsoft.com/office/drawing/2014/main" id="{F26EC2CD-3672-45BF-AEEF-D4AA81EBDEEA}"/>
              </a:ext>
            </a:extLst>
          </p:cNvPr>
          <p:cNvPicPr>
            <a:picLocks noGrp="1" noChangeAspect="1"/>
          </p:cNvPicPr>
          <p:nvPr>
            <p:ph type="pic" sz="quarter" idx="34"/>
          </p:nvPr>
        </p:nvPicPr>
        <p:blipFill>
          <a:blip r:embed="rId5"/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813764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B26A0-76B0-4D92-8A3B-F4FB7FCBB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COVID-19 Relief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BC30F8-1890-4494-869A-DCD11E9F5FF4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9452" y="3632191"/>
            <a:ext cx="11857383" cy="1728374"/>
          </a:xfrm>
        </p:spPr>
        <p:txBody>
          <a:bodyPr>
            <a:no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E6E6E6"/>
                </a:solidFill>
                <a:latin typeface="Arial Rounded MT Bold" panose="020F0704030504030204" pitchFamily="34" charset="0"/>
              </a:rPr>
              <a:t>Provided 2,000 masks to Partner Agencies and other organizations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E6E6E6"/>
                </a:solidFill>
                <a:latin typeface="Arial Rounded MT Bold" panose="020F0704030504030204" pitchFamily="34" charset="0"/>
              </a:rPr>
              <a:t>Distributed over $42,000 in financial assistance to Partner Agencies and impacted individuals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E6E6E6"/>
                </a:solidFill>
                <a:latin typeface="Arial Rounded MT Bold" panose="020F0704030504030204" pitchFamily="34" charset="0"/>
              </a:rPr>
              <a:t>Organized a community food drive to serve five food pantries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E91C663-2D66-4255-91B4-906F720EB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1BC7-E183-40DB-AC97-C19EA4EB8894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12" name="Picture 11" descr="A picture containing logo&#10;&#10;Description automatically generated">
            <a:extLst>
              <a:ext uri="{FF2B5EF4-FFF2-40B4-BE49-F238E27FC236}">
                <a16:creationId xmlns:a16="http://schemas.microsoft.com/office/drawing/2014/main" id="{4F2A0C6D-12E8-44D8-AC18-2EC9FBCABB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276" y="599118"/>
            <a:ext cx="1549400" cy="1168400"/>
          </a:xfrm>
          <a:prstGeom prst="rect">
            <a:avLst/>
          </a:prstGeom>
        </p:spPr>
      </p:pic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0E28E51F-479E-469C-BBA8-1A136AF547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7480" y="690028"/>
            <a:ext cx="6214350" cy="2316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1119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Placeholder 21" descr="Abstract background">
            <a:extLst>
              <a:ext uri="{FF2B5EF4-FFF2-40B4-BE49-F238E27FC236}">
                <a16:creationId xmlns:a16="http://schemas.microsoft.com/office/drawing/2014/main" id="{0342E5A4-E598-4185-B93F-5814F00C201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5D9EA8-AA17-47B2-A4C4-B60DC7C7D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1BC7-E183-40DB-AC97-C19EA4EB8894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15" name="Picture 1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4C287A3-74A8-42CD-8F95-76A72D4C70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9066" y="212709"/>
            <a:ext cx="4833865" cy="9605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506CAE6-A059-4658-8B17-E37D8CECC7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9446" y="2382312"/>
            <a:ext cx="7133107" cy="364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3123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67BF34-01B8-46A4-9356-7EBE1DDC2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1BC7-E183-40DB-AC97-C19EA4EB8894}" type="slidenum">
              <a:rPr lang="en-US" noProof="0" smtClean="0"/>
              <a:t>3</a:t>
            </a:fld>
            <a:endParaRPr lang="en-US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83ED3A4-8FAD-4552-86C3-AEF6DDE5D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COVID-19 Relief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6E65E15-4D38-4BE4-A548-8CA67B365330}"/>
              </a:ext>
            </a:extLst>
          </p:cNvPr>
          <p:cNvSpPr>
            <a:spLocks noGrp="1"/>
          </p:cNvSpPr>
          <p:nvPr>
            <p:ph type="body" idx="16"/>
          </p:nvPr>
        </p:nvSpPr>
        <p:spPr/>
        <p:txBody>
          <a:bodyPr/>
          <a:lstStyle/>
          <a:p>
            <a:r>
              <a:rPr lang="en-US" dirty="0"/>
              <a:t>Food Distribution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4AA88BE-BB85-4DF3-B560-88F7E01B1A0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5BE34CB-93A1-4DE4-A11E-5853216A0B8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3289DF9-7126-4579-9A6A-BA6DA0D2412E}"/>
              </a:ext>
            </a:extLst>
          </p:cNvPr>
          <p:cNvSpPr>
            <a:spLocks noGrp="1"/>
          </p:cNvSpPr>
          <p:nvPr>
            <p:ph type="body" idx="29"/>
          </p:nvPr>
        </p:nvSpPr>
        <p:spPr/>
        <p:txBody>
          <a:bodyPr/>
          <a:lstStyle/>
          <a:p>
            <a:r>
              <a:rPr lang="en-US" dirty="0"/>
              <a:t>Nonprofits United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8D06374-EFA7-4200-ABE3-11B9206B5CEE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57A4169-43F5-478E-80F5-BD25392A6C91}"/>
              </a:ext>
            </a:extLst>
          </p:cNvPr>
          <p:cNvSpPr>
            <a:spLocks noGrp="1"/>
          </p:cNvSpPr>
          <p:nvPr>
            <p:ph type="body" idx="32"/>
          </p:nvPr>
        </p:nvSpPr>
        <p:spPr/>
        <p:txBody>
          <a:bodyPr/>
          <a:lstStyle/>
          <a:p>
            <a:r>
              <a:rPr lang="en-US" dirty="0"/>
              <a:t>Food Drive</a:t>
            </a:r>
          </a:p>
        </p:txBody>
      </p:sp>
      <p:pic>
        <p:nvPicPr>
          <p:cNvPr id="18" name="Picture 17" descr="A picture containing logo&#10;&#10;Description automatically generated">
            <a:extLst>
              <a:ext uri="{FF2B5EF4-FFF2-40B4-BE49-F238E27FC236}">
                <a16:creationId xmlns:a16="http://schemas.microsoft.com/office/drawing/2014/main" id="{B9AED460-6ACE-4AC0-B77B-1E13C51839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1215" y="801992"/>
            <a:ext cx="1549400" cy="1168400"/>
          </a:xfrm>
          <a:prstGeom prst="rect">
            <a:avLst/>
          </a:prstGeom>
        </p:spPr>
      </p:pic>
      <p:pic>
        <p:nvPicPr>
          <p:cNvPr id="20" name="Picture 19" descr="A group of people posing for a photo in front of a large banner&#10;&#10;Description automatically generated with medium confidence">
            <a:extLst>
              <a:ext uri="{FF2B5EF4-FFF2-40B4-BE49-F238E27FC236}">
                <a16:creationId xmlns:a16="http://schemas.microsoft.com/office/drawing/2014/main" id="{2E07C0AD-816E-4717-9844-8DE3DAE359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332" y="4306637"/>
            <a:ext cx="3095197" cy="2021551"/>
          </a:xfrm>
          <a:prstGeom prst="rect">
            <a:avLst/>
          </a:prstGeom>
        </p:spPr>
      </p:pic>
      <p:pic>
        <p:nvPicPr>
          <p:cNvPr id="22" name="Picture 21" descr="A picture containing text, wall, person, indoor&#10;&#10;Description automatically generated">
            <a:extLst>
              <a:ext uri="{FF2B5EF4-FFF2-40B4-BE49-F238E27FC236}">
                <a16:creationId xmlns:a16="http://schemas.microsoft.com/office/drawing/2014/main" id="{162DE45A-92FC-4BD0-968C-403F41FA9E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7043" y="4306637"/>
            <a:ext cx="3833144" cy="2012771"/>
          </a:xfrm>
          <a:prstGeom prst="rect">
            <a:avLst/>
          </a:prstGeom>
        </p:spPr>
      </p:pic>
      <p:pic>
        <p:nvPicPr>
          <p:cNvPr id="24" name="Picture 23" descr="A picture containing text, store, cluttered, shop&#10;&#10;Description automatically generated">
            <a:extLst>
              <a:ext uri="{FF2B5EF4-FFF2-40B4-BE49-F238E27FC236}">
                <a16:creationId xmlns:a16="http://schemas.microsoft.com/office/drawing/2014/main" id="{2C92C472-0DAC-4287-B308-10A76A5A9E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3732" y="4306637"/>
            <a:ext cx="3128307" cy="2012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5590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4C7D40-6709-40D4-B0FB-9D6311AF4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8643" y="5879656"/>
            <a:ext cx="354492" cy="297307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D581BC7-E183-40DB-AC97-C19EA4EB8894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F93F71D-1663-42FA-A91E-FA23F03F0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707529"/>
            <a:ext cx="5314072" cy="569086"/>
          </a:xfrm>
        </p:spPr>
        <p:txBody>
          <a:bodyPr anchor="b">
            <a:normAutofit/>
          </a:bodyPr>
          <a:lstStyle/>
          <a:p>
            <a:r>
              <a:rPr lang="en-US" dirty="0"/>
              <a:t>Hurricane Laura Relief</a:t>
            </a:r>
          </a:p>
        </p:txBody>
      </p:sp>
      <p:pic>
        <p:nvPicPr>
          <p:cNvPr id="13" name="Picture 12" descr="A picture containing logo&#10;&#10;Description automatically generated">
            <a:extLst>
              <a:ext uri="{FF2B5EF4-FFF2-40B4-BE49-F238E27FC236}">
                <a16:creationId xmlns:a16="http://schemas.microsoft.com/office/drawing/2014/main" id="{D66893B0-03BD-48A0-84B2-C3A3C19055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2867" y="558611"/>
            <a:ext cx="1356248" cy="1022745"/>
          </a:xfrm>
          <a:prstGeom prst="rect">
            <a:avLst/>
          </a:prstGeom>
          <a:noFill/>
        </p:spPr>
      </p:pic>
      <p:pic>
        <p:nvPicPr>
          <p:cNvPr id="26" name="Picture 2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2CA57142-6E4D-47B7-9CE4-14FAD589BC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720" y="2100367"/>
            <a:ext cx="10068559" cy="347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2961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619A1-30AD-4F08-9A6B-F001D6502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1BC7-E183-40DB-AC97-C19EA4EB8894}" type="slidenum">
              <a:rPr lang="en-US" noProof="0" smtClean="0"/>
              <a:t>5</a:t>
            </a:fld>
            <a:endParaRPr lang="en-US" noProof="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4640AF3-1514-4425-AB97-45FF21353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Hurricane Laura Relief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430B91-CAC4-407D-9FA6-9E5F93ED5ED8}"/>
              </a:ext>
            </a:extLst>
          </p:cNvPr>
          <p:cNvSpPr txBox="1"/>
          <p:nvPr/>
        </p:nvSpPr>
        <p:spPr>
          <a:xfrm>
            <a:off x="453006" y="1859340"/>
            <a:ext cx="10838575" cy="37784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E6E6E6"/>
                </a:solidFill>
                <a:latin typeface="Arial Rounded MT Bold" panose="020F0704030504030204" pitchFamily="34" charset="0"/>
              </a:rPr>
              <a:t>Established Disaster Relief Fund, raising over $92,000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E6E6E6"/>
                </a:solidFill>
                <a:latin typeface="Arial Rounded MT Bold" panose="020F0704030504030204" pitchFamily="34" charset="0"/>
              </a:rPr>
              <a:t>Worked to secure disaster supplies receiving nearly $56,000 in donations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E6E6E6"/>
                </a:solidFill>
                <a:latin typeface="Arial Rounded MT Bold" panose="020F0704030504030204" pitchFamily="34" charset="0"/>
              </a:rPr>
              <a:t>Coordinated over 650 volunteer hours for disaster relief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E6E6E6"/>
                </a:solidFill>
                <a:latin typeface="Arial Rounded MT Bold" panose="020F0704030504030204" pitchFamily="34" charset="0"/>
              </a:rPr>
              <a:t>Secured volunteers and helped sort and package disaster supplies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E6E6E6"/>
                </a:solidFill>
                <a:latin typeface="Arial Rounded MT Bold" panose="020F0704030504030204" pitchFamily="34" charset="0"/>
              </a:rPr>
              <a:t>Coordinated and worked pet food distribution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E6E6E6"/>
                </a:solidFill>
                <a:latin typeface="Arial Rounded MT Bold" panose="020F0704030504030204" pitchFamily="34" charset="0"/>
              </a:rPr>
              <a:t>Coordinated and worked two lunches and one dinner distribution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E6E6E6"/>
                </a:solidFill>
                <a:latin typeface="Arial Rounded MT Bold" panose="020F0704030504030204" pitchFamily="34" charset="0"/>
              </a:rPr>
              <a:t>Co-hosted major supply distribution with The Salvation Army to serve over 700 families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E6E6E6"/>
                </a:solidFill>
                <a:latin typeface="Arial Rounded MT Bold" panose="020F0704030504030204" pitchFamily="34" charset="0"/>
              </a:rPr>
              <a:t>Coordinated over 50 volunteers for a two-day MARC event by Orange County Disaster Rebuild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E6E6E6"/>
                </a:solidFill>
                <a:latin typeface="Arial Rounded MT Bold" panose="020F0704030504030204" pitchFamily="34" charset="0"/>
              </a:rPr>
              <a:t>Posted frequent social media updates to inform the community about resources </a:t>
            </a:r>
          </a:p>
        </p:txBody>
      </p:sp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48AEC6AB-CC61-47E2-B9EB-2E6078181D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3957" y="5368419"/>
            <a:ext cx="1549400" cy="116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8339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C3A04C-15BA-4561-855F-D0AD93423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1BC7-E183-40DB-AC97-C19EA4EB8894}" type="slidenum">
              <a:rPr lang="en-US" noProof="0" smtClean="0"/>
              <a:t>6</a:t>
            </a:fld>
            <a:endParaRPr lang="en-US" noProof="0" dirty="0"/>
          </a:p>
        </p:txBody>
      </p:sp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37701624-8023-4978-A527-95CDCEC321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334" y="3630782"/>
            <a:ext cx="1549400" cy="1168400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8C25F586-E768-444F-8445-86B1F93355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983" y="356478"/>
            <a:ext cx="2530475" cy="2530475"/>
          </a:xfrm>
          <a:prstGeom prst="rect">
            <a:avLst/>
          </a:prstGeom>
        </p:spPr>
      </p:pic>
      <p:pic>
        <p:nvPicPr>
          <p:cNvPr id="8" name="Picture 7" descr="A picture containing text, indoor, counter, cluttered&#10;&#10;Description automatically generated">
            <a:extLst>
              <a:ext uri="{FF2B5EF4-FFF2-40B4-BE49-F238E27FC236}">
                <a16:creationId xmlns:a16="http://schemas.microsoft.com/office/drawing/2014/main" id="{1CBF6AAB-AA6E-4420-B09B-F4EB4D67AE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4771" y="5155016"/>
            <a:ext cx="2045497" cy="1346505"/>
          </a:xfrm>
          <a:prstGeom prst="rect">
            <a:avLst/>
          </a:prstGeom>
        </p:spPr>
      </p:pic>
      <p:pic>
        <p:nvPicPr>
          <p:cNvPr id="4" name="Picture 3" descr="A picture containing plastic&#10;&#10;Description automatically generated">
            <a:extLst>
              <a:ext uri="{FF2B5EF4-FFF2-40B4-BE49-F238E27FC236}">
                <a16:creationId xmlns:a16="http://schemas.microsoft.com/office/drawing/2014/main" id="{42C10D48-BFEA-4480-BFB9-C89E03D0EE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0295" y="2671945"/>
            <a:ext cx="2314555" cy="30860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D42052-B6E1-4321-85B0-EF5FB3C40488}"/>
              </a:ext>
            </a:extLst>
          </p:cNvPr>
          <p:cNvSpPr txBox="1"/>
          <p:nvPr/>
        </p:nvSpPr>
        <p:spPr>
          <a:xfrm>
            <a:off x="3590992" y="975384"/>
            <a:ext cx="5543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Disaster</a:t>
            </a:r>
            <a:r>
              <a:rPr lang="en-US" sz="2800" b="1" dirty="0">
                <a:solidFill>
                  <a:srgbClr val="E6E6E6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3600" b="1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Relief</a:t>
            </a:r>
            <a:r>
              <a:rPr lang="en-US" sz="2800" b="1" dirty="0">
                <a:solidFill>
                  <a:srgbClr val="E6E6E6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3600" b="1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Supplies</a:t>
            </a:r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0418C744-F609-4573-A4A9-5420C271C8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02867" y="356478"/>
            <a:ext cx="1962150" cy="1962150"/>
          </a:xfrm>
          <a:prstGeom prst="rect">
            <a:avLst/>
          </a:prstGeom>
        </p:spPr>
      </p:pic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E97EA4A1-5C38-48DA-BA18-C806D7B47A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8901" y="3431685"/>
            <a:ext cx="1208112" cy="1445959"/>
          </a:xfrm>
          <a:prstGeom prst="rect">
            <a:avLst/>
          </a:prstGeom>
        </p:spPr>
      </p:pic>
      <p:pic>
        <p:nvPicPr>
          <p:cNvPr id="21" name="Picture 20" descr="A picture containing indoor, lots, variety&#10;&#10;Description automatically generated">
            <a:extLst>
              <a:ext uri="{FF2B5EF4-FFF2-40B4-BE49-F238E27FC236}">
                <a16:creationId xmlns:a16="http://schemas.microsoft.com/office/drawing/2014/main" id="{0256C115-0B62-4630-B52E-D3D77CE04C6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8379" r="18139"/>
          <a:stretch/>
        </p:blipFill>
        <p:spPr>
          <a:xfrm>
            <a:off x="3752964" y="2014368"/>
            <a:ext cx="5416921" cy="35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1569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C3A04C-15BA-4561-855F-D0AD93423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1BC7-E183-40DB-AC97-C19EA4EB8894}" type="slidenum">
              <a:rPr lang="en-US" noProof="0" smtClean="0"/>
              <a:t>7</a:t>
            </a:fld>
            <a:endParaRPr lang="en-US" noProof="0" dirty="0"/>
          </a:p>
        </p:txBody>
      </p:sp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37701624-8023-4978-A527-95CDCEC321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753" y="714044"/>
            <a:ext cx="1614180" cy="1217251"/>
          </a:xfrm>
          <a:prstGeom prst="rect">
            <a:avLst/>
          </a:prstGeom>
        </p:spPr>
      </p:pic>
      <p:pic>
        <p:nvPicPr>
          <p:cNvPr id="15" name="Picture 14" descr="A group of cars on a highway&#10;&#10;Description automatically generated with low confidence">
            <a:extLst>
              <a:ext uri="{FF2B5EF4-FFF2-40B4-BE49-F238E27FC236}">
                <a16:creationId xmlns:a16="http://schemas.microsoft.com/office/drawing/2014/main" id="{0EFFEB6F-49DA-4201-A954-BC97808B5B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831" b="23891"/>
          <a:stretch/>
        </p:blipFill>
        <p:spPr>
          <a:xfrm>
            <a:off x="4581686" y="286569"/>
            <a:ext cx="6684728" cy="2730845"/>
          </a:xfrm>
          <a:prstGeom prst="rect">
            <a:avLst/>
          </a:prstGeom>
        </p:spPr>
      </p:pic>
      <p:pic>
        <p:nvPicPr>
          <p:cNvPr id="19" name="Picture 18" descr="A picture containing text, sky, outdoor, road&#10;&#10;Description automatically generated">
            <a:extLst>
              <a:ext uri="{FF2B5EF4-FFF2-40B4-BE49-F238E27FC236}">
                <a16:creationId xmlns:a16="http://schemas.microsoft.com/office/drawing/2014/main" id="{CC2A7921-644C-45D7-B015-04CE3CC5C7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2397" t="43975" r="2397" b="-11266"/>
          <a:stretch/>
        </p:blipFill>
        <p:spPr>
          <a:xfrm>
            <a:off x="1505963" y="3594268"/>
            <a:ext cx="4715244" cy="3172939"/>
          </a:xfrm>
          <a:prstGeom prst="rect">
            <a:avLst/>
          </a:prstGeom>
        </p:spPr>
      </p:pic>
      <p:pic>
        <p:nvPicPr>
          <p:cNvPr id="21" name="Picture 20" descr="A group of people standing next to a car&#10;&#10;Description automatically generated with low confidence">
            <a:extLst>
              <a:ext uri="{FF2B5EF4-FFF2-40B4-BE49-F238E27FC236}">
                <a16:creationId xmlns:a16="http://schemas.microsoft.com/office/drawing/2014/main" id="{A08E7A20-D318-4C4A-8F87-5F44AF0C996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9024" b="7336"/>
          <a:stretch/>
        </p:blipFill>
        <p:spPr>
          <a:xfrm>
            <a:off x="6975362" y="3594268"/>
            <a:ext cx="4291052" cy="273084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98D7578-5EDF-4C0F-8475-3329119CF468}"/>
              </a:ext>
            </a:extLst>
          </p:cNvPr>
          <p:cNvSpPr txBox="1"/>
          <p:nvPr/>
        </p:nvSpPr>
        <p:spPr>
          <a:xfrm>
            <a:off x="127944" y="2219722"/>
            <a:ext cx="40938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Distribution Day</a:t>
            </a:r>
          </a:p>
        </p:txBody>
      </p:sp>
      <p:pic>
        <p:nvPicPr>
          <p:cNvPr id="24" name="Picture 23" descr="Logo, company name&#10;&#10;Description automatically generated">
            <a:extLst>
              <a:ext uri="{FF2B5EF4-FFF2-40B4-BE49-F238E27FC236}">
                <a16:creationId xmlns:a16="http://schemas.microsoft.com/office/drawing/2014/main" id="{82B8E3E5-67E8-4DC7-905B-7FBDB13DEE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6452" y="638363"/>
            <a:ext cx="1130195" cy="1352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5764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C3A04C-15BA-4561-855F-D0AD93423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1BC7-E183-40DB-AC97-C19EA4EB8894}" type="slidenum">
              <a:rPr lang="en-US" noProof="0" smtClean="0"/>
              <a:t>8</a:t>
            </a:fld>
            <a:endParaRPr lang="en-US" noProof="0" dirty="0"/>
          </a:p>
        </p:txBody>
      </p:sp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37701624-8023-4978-A527-95CDCEC321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490" y="505992"/>
            <a:ext cx="1549400" cy="1168400"/>
          </a:xfrm>
          <a:prstGeom prst="rect">
            <a:avLst/>
          </a:prstGeom>
        </p:spPr>
      </p:pic>
      <p:pic>
        <p:nvPicPr>
          <p:cNvPr id="12" name="Picture 11" descr="A picture containing text, outdoor, sky, person&#10;&#10;Description automatically generated">
            <a:extLst>
              <a:ext uri="{FF2B5EF4-FFF2-40B4-BE49-F238E27FC236}">
                <a16:creationId xmlns:a16="http://schemas.microsoft.com/office/drawing/2014/main" id="{8C220965-EDB9-40CB-BA03-868967F6D4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1372" y="3203506"/>
            <a:ext cx="3845184" cy="335171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E7B5CFB-36E5-479C-AC5F-0ACCC24EB3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7164" b="23971"/>
          <a:stretch/>
        </p:blipFill>
        <p:spPr>
          <a:xfrm>
            <a:off x="2707262" y="302775"/>
            <a:ext cx="9144000" cy="2665380"/>
          </a:xfrm>
          <a:prstGeom prst="rect">
            <a:avLst/>
          </a:prstGeom>
        </p:spPr>
      </p:pic>
      <p:pic>
        <p:nvPicPr>
          <p:cNvPr id="18" name="Picture 17" descr="A group of people standing next to a truck&#10;&#10;Description automatically generated with medium confidence">
            <a:extLst>
              <a:ext uri="{FF2B5EF4-FFF2-40B4-BE49-F238E27FC236}">
                <a16:creationId xmlns:a16="http://schemas.microsoft.com/office/drawing/2014/main" id="{E4953C5C-C752-4F4A-995E-628F021672D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2141" t="20554" r="12141"/>
          <a:stretch/>
        </p:blipFill>
        <p:spPr>
          <a:xfrm>
            <a:off x="525564" y="3465613"/>
            <a:ext cx="6518909" cy="291318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1EA1EAF-58E2-4E7E-B664-08D708840F6B}"/>
              </a:ext>
            </a:extLst>
          </p:cNvPr>
          <p:cNvSpPr txBox="1"/>
          <p:nvPr/>
        </p:nvSpPr>
        <p:spPr>
          <a:xfrm>
            <a:off x="47354" y="1868743"/>
            <a:ext cx="25681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In-Kind </a:t>
            </a:r>
            <a:br>
              <a:rPr lang="en-US" sz="3600" b="1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</a:br>
            <a:r>
              <a:rPr lang="en-US" sz="3600" b="1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Donations</a:t>
            </a:r>
          </a:p>
        </p:txBody>
      </p:sp>
    </p:spTree>
    <p:extLst>
      <p:ext uri="{BB962C8B-B14F-4D97-AF65-F5344CB8AC3E}">
        <p14:creationId xmlns:p14="http://schemas.microsoft.com/office/powerpoint/2010/main" val="6741071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C3A04C-15BA-4561-855F-D0AD93423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1BC7-E183-40DB-AC97-C19EA4EB8894}" type="slidenum">
              <a:rPr lang="en-US" noProof="0" smtClean="0"/>
              <a:t>9</a:t>
            </a:fld>
            <a:endParaRPr lang="en-US" noProof="0" dirty="0"/>
          </a:p>
        </p:txBody>
      </p:sp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37701624-8023-4978-A527-95CDCEC321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060" y="467165"/>
            <a:ext cx="1549400" cy="1168400"/>
          </a:xfrm>
          <a:prstGeom prst="rect">
            <a:avLst/>
          </a:prstGeom>
        </p:spPr>
      </p:pic>
      <p:pic>
        <p:nvPicPr>
          <p:cNvPr id="15" name="Picture 14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BA3C78D8-789A-41AD-B395-70ACA61C8B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1120" y="302775"/>
            <a:ext cx="3387049" cy="338704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C49EC61-F47B-4462-BE1B-E5EE48B52982}"/>
              </a:ext>
            </a:extLst>
          </p:cNvPr>
          <p:cNvSpPr txBox="1"/>
          <p:nvPr/>
        </p:nvSpPr>
        <p:spPr>
          <a:xfrm>
            <a:off x="235830" y="1781977"/>
            <a:ext cx="40938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Lunch and Dinner Distributions</a:t>
            </a:r>
          </a:p>
        </p:txBody>
      </p:sp>
      <p:pic>
        <p:nvPicPr>
          <p:cNvPr id="14" name="Picture 1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6C4210A0-D5A1-41E3-8ECD-25E9FD4388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8090" y="3599234"/>
            <a:ext cx="3941321" cy="2955991"/>
          </a:xfrm>
          <a:prstGeom prst="rect">
            <a:avLst/>
          </a:prstGeom>
        </p:spPr>
      </p:pic>
      <p:pic>
        <p:nvPicPr>
          <p:cNvPr id="11" name="Picture 10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260A9CA1-AB26-4569-95EA-C3FBF51324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5353" y="3048308"/>
            <a:ext cx="4285846" cy="3214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2753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2">
      <a:dk1>
        <a:srgbClr val="00BBBB"/>
      </a:dk1>
      <a:lt1>
        <a:srgbClr val="000000"/>
      </a:lt1>
      <a:dk2>
        <a:srgbClr val="999999"/>
      </a:dk2>
      <a:lt2>
        <a:srgbClr val="FFFFFF"/>
      </a:lt2>
      <a:accent1>
        <a:srgbClr val="004448"/>
      </a:accent1>
      <a:accent2>
        <a:srgbClr val="482845"/>
      </a:accent2>
      <a:accent3>
        <a:srgbClr val="7A0000"/>
      </a:accent3>
      <a:accent4>
        <a:srgbClr val="969959"/>
      </a:accent4>
      <a:accent5>
        <a:srgbClr val="225B5F"/>
      </a:accent5>
      <a:accent6>
        <a:srgbClr val="3D8C41"/>
      </a:accent6>
      <a:hlink>
        <a:srgbClr val="7F7F7F"/>
      </a:hlink>
      <a:folHlink>
        <a:srgbClr val="7F7F7F"/>
      </a:folHlink>
    </a:clrScheme>
    <a:fontScheme name="Custom 13">
      <a:majorFont>
        <a:latin typeface="Gill Sans MT"/>
        <a:ea typeface=""/>
        <a:cs typeface=""/>
      </a:majorFont>
      <a:minorFont>
        <a:latin typeface="Segoe U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solidFill>
            <a:schemeClr val="tx2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56488565_Futuristic pitch deck_AAS_v4" id="{81C854B4-8588-4171-B50E-9B042741D072}" vid="{97BC3161-E59E-4E12-8009-4336211748C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726A944-A9F4-4295-9B5E-C397EB1318B9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01743C61-8CA7-48FF-B2A3-6055DA854CF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72965D8-9C19-4E48-8421-5D6B21FC440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Futuristic pitch deck</Template>
  <TotalTime>165</TotalTime>
  <Words>439</Words>
  <Application>Microsoft Office PowerPoint</Application>
  <PresentationFormat>Widescreen</PresentationFormat>
  <Paragraphs>107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Arial Rounded MT Bold</vt:lpstr>
      <vt:lpstr>Calibri</vt:lpstr>
      <vt:lpstr>Courier New</vt:lpstr>
      <vt:lpstr>Gill Sans MT</vt:lpstr>
      <vt:lpstr>Segoe UI Black</vt:lpstr>
      <vt:lpstr>Segoe UI Light</vt:lpstr>
      <vt:lpstr>Office Theme</vt:lpstr>
      <vt:lpstr>2020 in Review</vt:lpstr>
      <vt:lpstr>COVID-19 Relief</vt:lpstr>
      <vt:lpstr>COVID-19 Relief</vt:lpstr>
      <vt:lpstr>Hurricane Laura Relief</vt:lpstr>
      <vt:lpstr>Hurricane Laura Relief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TOTAL DISASTER RELIEF FUNDING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2020  Board of Directors</vt:lpstr>
      <vt:lpstr>OUR TEAM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2020 in Review</dc:title>
  <dc:creator>Maureen McAllister</dc:creator>
  <cp:lastModifiedBy>Maureen McAllister</cp:lastModifiedBy>
  <cp:revision>2</cp:revision>
  <dcterms:created xsi:type="dcterms:W3CDTF">2021-03-09T00:21:42Z</dcterms:created>
  <dcterms:modified xsi:type="dcterms:W3CDTF">2021-03-09T15:39:35Z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